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notesMasterIdLst>
    <p:notesMasterId r:id="rId41"/>
  </p:notesMasterIdLst>
  <p:sldIdLst>
    <p:sldId id="314" r:id="rId3"/>
    <p:sldId id="257" r:id="rId4"/>
    <p:sldId id="286" r:id="rId5"/>
    <p:sldId id="259" r:id="rId6"/>
    <p:sldId id="260" r:id="rId7"/>
    <p:sldId id="261" r:id="rId8"/>
    <p:sldId id="267" r:id="rId9"/>
    <p:sldId id="269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63" r:id="rId21"/>
    <p:sldId id="271" r:id="rId22"/>
    <p:sldId id="272" r:id="rId23"/>
    <p:sldId id="274" r:id="rId24"/>
    <p:sldId id="273" r:id="rId25"/>
    <p:sldId id="287" r:id="rId26"/>
    <p:sldId id="288" r:id="rId27"/>
    <p:sldId id="289" r:id="rId28"/>
    <p:sldId id="290" r:id="rId29"/>
    <p:sldId id="292" r:id="rId30"/>
    <p:sldId id="293" r:id="rId31"/>
    <p:sldId id="311" r:id="rId32"/>
    <p:sldId id="294" r:id="rId33"/>
    <p:sldId id="295" r:id="rId34"/>
    <p:sldId id="305" r:id="rId35"/>
    <p:sldId id="306" r:id="rId36"/>
    <p:sldId id="307" r:id="rId37"/>
    <p:sldId id="309" r:id="rId38"/>
    <p:sldId id="313" r:id="rId39"/>
    <p:sldId id="312" r:id="rId40"/>
  </p:sldIdLst>
  <p:sldSz cx="12192000" cy="6858000"/>
  <p:notesSz cx="6858000" cy="9144000"/>
  <p:embeddedFontLst>
    <p:embeddedFont>
      <p:font typeface="等线" panose="02010600030101010101" pitchFamily="2" charset="-122"/>
      <p:regular r:id="rId42"/>
      <p:bold r:id="rId43"/>
    </p:embeddedFont>
    <p:embeddedFont>
      <p:font typeface="Segoe UI Light" panose="020B0502040204020203" pitchFamily="34" charset="0"/>
      <p:regular r:id="rId44"/>
      <p:italic r:id="rId45"/>
    </p:embeddedFont>
    <p:embeddedFont>
      <p:font typeface="微软雅黑" panose="020B0503020204020204" pitchFamily="34" charset="-122"/>
      <p:regular r:id="rId46"/>
      <p:bold r:id="rId47"/>
    </p:embeddedFont>
    <p:embeddedFont>
      <p:font typeface="Microsoft Yahei" panose="020B0503020204020204" pitchFamily="34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微软雅黑" panose="020B0503020204020204" pitchFamily="34" charset="-122"/>
      <p:regular r:id="rId46"/>
      <p:bold r:id="rId47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演示" id="{7DDA0813-9784-4358-8CAB-EAF0B964529A}">
          <p14:sldIdLst>
            <p14:sldId id="314"/>
            <p14:sldId id="257"/>
            <p14:sldId id="286"/>
            <p14:sldId id="259"/>
            <p14:sldId id="260"/>
            <p14:sldId id="261"/>
            <p14:sldId id="267"/>
            <p14:sldId id="269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63"/>
            <p14:sldId id="271"/>
            <p14:sldId id="272"/>
            <p14:sldId id="274"/>
            <p14:sldId id="273"/>
            <p14:sldId id="287"/>
          </p14:sldIdLst>
        </p14:section>
        <p14:section name="演说" id="{E7EB9034-9DF9-4007-87AA-A51C08901503}">
          <p14:sldIdLst>
            <p14:sldId id="288"/>
            <p14:sldId id="289"/>
            <p14:sldId id="290"/>
            <p14:sldId id="292"/>
            <p14:sldId id="293"/>
            <p14:sldId id="311"/>
            <p14:sldId id="294"/>
            <p14:sldId id="295"/>
            <p14:sldId id="305"/>
            <p14:sldId id="306"/>
            <p14:sldId id="307"/>
            <p14:sldId id="309"/>
            <p14:sldId id="313"/>
          </p14:sldIdLst>
        </p14:section>
        <p14:section name="无标题节" id="{37DF646C-D00C-4D57-936E-C63D0B30B845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709" userDrawn="1">
          <p15:clr>
            <a:srgbClr val="F26B43"/>
          </p15:clr>
        </p15:guide>
        <p15:guide id="5" orient="horz" pos="1049" userDrawn="1">
          <p15:clr>
            <a:srgbClr val="A4A3A4"/>
          </p15:clr>
        </p15:guide>
        <p15:guide id="6" orient="horz" pos="3589" userDrawn="1">
          <p15:clr>
            <a:srgbClr val="A4A3A4"/>
          </p15:clr>
        </p15:guide>
        <p15:guide id="8" pos="3749" userDrawn="1">
          <p15:clr>
            <a:srgbClr val="A4A3A4"/>
          </p15:clr>
        </p15:guide>
        <p15:guide id="10" pos="5768" userDrawn="1">
          <p15:clr>
            <a:srgbClr val="A4A3A4"/>
          </p15:clr>
        </p15:guide>
        <p15:guide id="12" pos="1912" userDrawn="1">
          <p15:clr>
            <a:srgbClr val="A4A3A4"/>
          </p15:clr>
        </p15:guide>
        <p15:guide id="13" pos="2479" userDrawn="1">
          <p15:clr>
            <a:srgbClr val="A4A3A4"/>
          </p15:clr>
        </p15:guide>
        <p15:guide id="14" pos="5201" userDrawn="1">
          <p15:clr>
            <a:srgbClr val="A4A3A4"/>
          </p15:clr>
        </p15:guide>
        <p15:guide id="15" pos="4838" userDrawn="1">
          <p15:clr>
            <a:srgbClr val="A4A3A4"/>
          </p15:clr>
        </p15:guide>
        <p15:guide id="16" pos="29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38B"/>
    <a:srgbClr val="4FC2A9"/>
    <a:srgbClr val="E3F9FF"/>
    <a:srgbClr val="E6E6E6"/>
    <a:srgbClr val="FE4341"/>
    <a:srgbClr val="900615"/>
    <a:srgbClr val="313133"/>
    <a:srgbClr val="00C1DE"/>
    <a:srgbClr val="2173BA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58" autoAdjust="0"/>
    <p:restoredTop sz="96265" autoAdjust="0"/>
  </p:normalViewPr>
  <p:slideViewPr>
    <p:cSldViewPr snapToGrid="0">
      <p:cViewPr>
        <p:scale>
          <a:sx n="75" d="100"/>
          <a:sy n="75" d="100"/>
        </p:scale>
        <p:origin x="2136" y="1092"/>
      </p:cViewPr>
      <p:guideLst>
        <p:guide orient="horz" pos="2160"/>
        <p:guide orient="horz" pos="709"/>
        <p:guide orient="horz" pos="1049"/>
        <p:guide orient="horz" pos="3589"/>
        <p:guide pos="3749"/>
        <p:guide pos="5768"/>
        <p:guide pos="1912"/>
        <p:guide pos="2479"/>
        <p:guide pos="5201"/>
        <p:guide pos="4838"/>
        <p:guide pos="29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94073-C24A-4635-ABD6-EB887E198031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3EE48-7FA7-46DC-BB0E-BFB505509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0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阿里云成立于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年，是阿里巴巴旗下的云计算服务平台。</a:t>
            </a:r>
          </a:p>
          <a:p>
            <a:r>
              <a:rPr lang="zh-CN" altLang="en-US" dirty="0" smtClean="0"/>
              <a:t>近日，阿里云对自己的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进行了一次升级，这标志着阿里云品牌形象的全面升级 </a:t>
            </a:r>
          </a:p>
          <a:p>
            <a:r>
              <a:rPr lang="zh-CN" altLang="en-US" dirty="0" smtClean="0"/>
              <a:t>阿里云的形象升级标志这阿里云从云到计算，从科学到普惠，从。 的转变</a:t>
            </a:r>
          </a:p>
          <a:p>
            <a:r>
              <a:rPr lang="zh-CN" altLang="en-US" dirty="0" smtClean="0"/>
              <a:t>目前，阿里云的可以提供丰富的云计算产品，</a:t>
            </a:r>
          </a:p>
          <a:p>
            <a:r>
              <a:rPr lang="zh-CN" altLang="en-US" dirty="0" smtClean="0"/>
              <a:t>阿里云的服务对象遍及全球 在世界各地均有分布</a:t>
            </a:r>
          </a:p>
          <a:p>
            <a:r>
              <a:rPr lang="zh-CN" altLang="en-US" dirty="0" smtClean="0"/>
              <a:t>未来，阿里云将会进一步发展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EE48-7FA7-46DC-BB0E-BFB505509F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093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EE48-7FA7-46DC-BB0E-BFB505509F3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45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阿里云成立于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年，是阿里巴巴旗下的云计算服务平台。</a:t>
            </a:r>
          </a:p>
          <a:p>
            <a:r>
              <a:rPr lang="zh-CN" altLang="en-US" dirty="0" smtClean="0"/>
              <a:t>近日，阿里云对自己的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进行了一次升级，这标志着阿里云品牌形象的全面升级 </a:t>
            </a:r>
          </a:p>
          <a:p>
            <a:r>
              <a:rPr lang="zh-CN" altLang="en-US" dirty="0" smtClean="0"/>
              <a:t>阿里云的形象升级标志这阿里云从云到计算，从科学到普惠，从。 的转变</a:t>
            </a:r>
          </a:p>
          <a:p>
            <a:r>
              <a:rPr lang="zh-CN" altLang="en-US" dirty="0" smtClean="0"/>
              <a:t>目前，阿里云的可以提供丰富的云计算产品，</a:t>
            </a:r>
          </a:p>
          <a:p>
            <a:r>
              <a:rPr lang="zh-CN" altLang="en-US" dirty="0" smtClean="0"/>
              <a:t>阿里云的服务对象遍及全球 在世界各地均有分布</a:t>
            </a:r>
          </a:p>
          <a:p>
            <a:r>
              <a:rPr lang="zh-CN" altLang="en-US" dirty="0" smtClean="0"/>
              <a:t>未来，阿里云将会进一步发展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3EE48-7FA7-46DC-BB0E-BFB505509F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238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阿里云成立于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年，是阿里巴巴旗下的云计算服务平台。</a:t>
            </a:r>
          </a:p>
          <a:p>
            <a:r>
              <a:rPr lang="zh-CN" altLang="en-US" dirty="0" smtClean="0"/>
              <a:t>近日，阿里云对自己的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进行了一次升级，这标志着阿里云品牌形象的全面升级 </a:t>
            </a:r>
          </a:p>
          <a:p>
            <a:r>
              <a:rPr lang="zh-CN" altLang="en-US" dirty="0" smtClean="0"/>
              <a:t>阿里云的形象升级标志这阿里云从云到计算，从科学到普惠，从。 的转变</a:t>
            </a:r>
          </a:p>
          <a:p>
            <a:r>
              <a:rPr lang="zh-CN" altLang="en-US" dirty="0" smtClean="0"/>
              <a:t>目前，阿里云的可以提供丰富的云计算产品，</a:t>
            </a:r>
          </a:p>
          <a:p>
            <a:r>
              <a:rPr lang="zh-CN" altLang="en-US" dirty="0" smtClean="0"/>
              <a:t>阿里云的服务对象遍及全球 在世界各地均有分布</a:t>
            </a:r>
          </a:p>
          <a:p>
            <a:r>
              <a:rPr lang="zh-CN" altLang="en-US" dirty="0" smtClean="0"/>
              <a:t>未来，阿里云将会进一步发展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3EE48-7FA7-46DC-BB0E-BFB505509F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38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阿里云创立于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年，是阿里巴巴集团旗下的云计算平台，服务范围覆盖全球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多个国家和地区。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3EE48-7FA7-46DC-BB0E-BFB505509F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67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标志着阿里云从云到计算，从中国到世界，从科技到普惠，从成长到守护的转变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92F00-831B-C546-A9FC-17600FA44C7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29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92F00-831B-C546-A9FC-17600FA44C7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060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92F00-831B-C546-A9FC-17600FA44C7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425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92F00-831B-C546-A9FC-17600FA44C7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81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EE48-7FA7-46DC-BB0E-BFB505509F3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85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云计算已经在开发者之中流行，已经在企业中得到广泛的使用。如何让云计算、让计算发展更好，能更好地为企业服务，还需要阿里云之类的云服务提供商共同的努力。我们期望阿里云与携手国内企业，共同走向世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3EE48-7FA7-46DC-BB0E-BFB505509F3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81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阿里云成立于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年，是阿里巴巴旗下的云计算服务平台。</a:t>
            </a:r>
          </a:p>
          <a:p>
            <a:r>
              <a:rPr lang="zh-CN" altLang="en-US" dirty="0" smtClean="0"/>
              <a:t>近日，阿里云对自己的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进行了一次升级，这标志着阿里云品牌形象的全面升级 </a:t>
            </a:r>
          </a:p>
          <a:p>
            <a:r>
              <a:rPr lang="zh-CN" altLang="en-US" dirty="0" smtClean="0"/>
              <a:t>阿里云的形象升级标志这阿里云从云到计算，从科学到普惠，从。 的转变</a:t>
            </a:r>
          </a:p>
          <a:p>
            <a:r>
              <a:rPr lang="zh-CN" altLang="en-US" dirty="0" smtClean="0"/>
              <a:t>目前，阿里云的可以提供丰富的云计算产品，</a:t>
            </a:r>
          </a:p>
          <a:p>
            <a:r>
              <a:rPr lang="zh-CN" altLang="en-US" dirty="0" smtClean="0"/>
              <a:t>阿里云的服务对象遍及全球 在世界各地均有分布</a:t>
            </a:r>
          </a:p>
          <a:p>
            <a:r>
              <a:rPr lang="zh-CN" altLang="en-US" dirty="0" smtClean="0"/>
              <a:t>未来，阿里云将会进一步发展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EE48-7FA7-46DC-BB0E-BFB505509F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50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阿里云成立于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年，是阿里巴巴旗下的云计算服务平台。</a:t>
            </a:r>
          </a:p>
          <a:p>
            <a:r>
              <a:rPr lang="zh-CN" altLang="en-US" dirty="0" smtClean="0"/>
              <a:t>近日，阿里云对自己的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进行了一次升级，这标志着阿里云品牌形象的全面升级 </a:t>
            </a:r>
          </a:p>
          <a:p>
            <a:r>
              <a:rPr lang="zh-CN" altLang="en-US" dirty="0" smtClean="0"/>
              <a:t>阿里云的形象升级标志这阿里云从云到计算，从科学到普惠，从。 的转变</a:t>
            </a:r>
          </a:p>
          <a:p>
            <a:r>
              <a:rPr lang="zh-CN" altLang="en-US" dirty="0" smtClean="0"/>
              <a:t>目前，阿里云的可以提供丰富的云计算产品，</a:t>
            </a:r>
          </a:p>
          <a:p>
            <a:r>
              <a:rPr lang="zh-CN" altLang="en-US" dirty="0" smtClean="0"/>
              <a:t>阿里云的服务对象遍及全球 在世界各地均有分布</a:t>
            </a:r>
          </a:p>
          <a:p>
            <a:r>
              <a:rPr lang="zh-CN" altLang="en-US" dirty="0" smtClean="0"/>
              <a:t>未来，阿里云将会进一步发展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EE48-7FA7-46DC-BB0E-BFB505509F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2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阿里云创立于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年，是阿里巴巴集团旗下的云计算平台，服务范围覆盖全球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多个国家和地区。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EE48-7FA7-46DC-BB0E-BFB505509F3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3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这标志着阿里云品牌形象全面升级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EE48-7FA7-46DC-BB0E-BFB505509F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60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标志着阿里云从云到计算，从中国到世界，从科技到普惠，从成长到守护的转变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92F00-831B-C546-A9FC-17600FA44C7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726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92F00-831B-C546-A9FC-17600FA44C7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565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92F00-831B-C546-A9FC-17600FA44C7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534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云计算已经在开发者之中流行，已经在企业中得到广泛的使用。如何让云计算、让计算发展更好，能更好地为企业服务，还需要阿里云之类的云服务提供商共同的努力。我们期望阿里云与携手国内企业，共同走向世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3EE48-7FA7-46DC-BB0E-BFB505509F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62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5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93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67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幻灯片">
    <p:bg>
      <p:bgPr>
        <a:solidFill>
          <a:srgbClr val="F2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5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0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13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标题幻灯片">
    <p:bg>
      <p:bgPr>
        <a:solidFill>
          <a:srgbClr val="F2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52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标题幻灯片">
    <p:bg>
      <p:bgPr>
        <a:solidFill>
          <a:srgbClr val="29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7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标题幻灯片">
    <p:bg>
      <p:bgPr>
        <a:solidFill>
          <a:srgbClr val="007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标题幻灯片">
    <p:bg>
      <p:bgPr>
        <a:solidFill>
          <a:srgbClr val="DC5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2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标题幻灯片">
    <p:bg>
      <p:bgPr>
        <a:solidFill>
          <a:srgbClr val="217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92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705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标题幻灯片">
    <p:bg>
      <p:bgPr>
        <a:solidFill>
          <a:srgbClr val="672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24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标题幻灯片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5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标题幻灯片">
    <p:bg>
      <p:bgPr>
        <a:solidFill>
          <a:srgbClr val="BB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74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FB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4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FE8C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41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F662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40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C94F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9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D93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13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rgbClr val="EE6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1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rgbClr val="D134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16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677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rgbClr val="FE43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1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rgbClr val="E64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5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rgbClr val="E721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05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rgbClr val="E925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1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solidFill>
          <a:srgbClr val="C41E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45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solidFill>
          <a:srgbClr val="E42A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49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solidFill>
          <a:srgbClr val="BF2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13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solidFill>
          <a:srgbClr val="C338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7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bg>
      <p:bgPr>
        <a:solidFill>
          <a:srgbClr val="9B20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4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solidFill>
          <a:srgbClr val="0377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58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805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bg>
      <p:bgPr>
        <a:solidFill>
          <a:srgbClr val="0162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4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bg>
      <p:bgPr>
        <a:solidFill>
          <a:srgbClr val="8E8B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1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bg>
      <p:bgPr>
        <a:solidFill>
          <a:srgbClr val="6B6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99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bg>
      <p:bgPr>
        <a:solidFill>
          <a:srgbClr val="866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53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标题幻灯片">
    <p:bg>
      <p:bgPr>
        <a:solidFill>
          <a:srgbClr val="744D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27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幻灯片">
    <p:bg>
      <p:bgPr>
        <a:solidFill>
          <a:srgbClr val="B145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2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幻灯片">
    <p:bg>
      <p:bgPr>
        <a:solidFill>
          <a:srgbClr val="8820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9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幻灯片">
    <p:bg>
      <p:bgPr>
        <a:solidFill>
          <a:srgbClr val="0196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3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标题幻灯片">
    <p:bg>
      <p:bgPr>
        <a:solidFill>
          <a:srgbClr val="2C7B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0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标题幻灯片">
    <p:bg>
      <p:bgPr>
        <a:solidFill>
          <a:srgbClr val="04B8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8733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标题幻灯片">
    <p:bg>
      <p:bgPr>
        <a:solidFill>
          <a:srgbClr val="0482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03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标题幻灯片">
    <p:bg>
      <p:bgPr>
        <a:solidFill>
          <a:srgbClr val="02B1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3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标题幻灯片">
    <p:bg>
      <p:bgPr>
        <a:solidFill>
          <a:srgbClr val="0384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8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标题幻灯片">
    <p:bg>
      <p:bgPr>
        <a:solidFill>
          <a:srgbClr val="04CC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70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标题幻灯片">
    <p:bg>
      <p:bgPr>
        <a:solidFill>
          <a:srgbClr val="1188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1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标题幻灯片">
    <p:bg>
      <p:bgPr>
        <a:solidFill>
          <a:srgbClr val="7A74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76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标题幻灯片">
    <p:bg>
      <p:bgPr>
        <a:solidFill>
          <a:srgbClr val="5D5A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52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标题幻灯片">
    <p:bg>
      <p:bgPr>
        <a:solidFill>
          <a:srgbClr val="667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标题幻灯片">
    <p:bg>
      <p:bgPr>
        <a:solidFill>
          <a:srgbClr val="505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13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标题幻灯片">
    <p:bg>
      <p:bgPr>
        <a:solidFill>
          <a:srgbClr val="577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36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4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幻灯片">
    <p:bg>
      <p:bgPr>
        <a:solidFill>
          <a:srgbClr val="4868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69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幻灯片">
    <p:bg>
      <p:bgPr>
        <a:solidFill>
          <a:srgbClr val="4A82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标题幻灯片">
    <p:bg>
      <p:bgPr>
        <a:solidFill>
          <a:srgbClr val="0F7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01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标题幻灯片">
    <p:bg>
      <p:bgPr>
        <a:solidFill>
          <a:srgbClr val="767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87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标题幻灯片">
    <p:bg>
      <p:bgPr>
        <a:solidFill>
          <a:srgbClr val="4A4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25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标题幻灯片">
    <p:bg>
      <p:bgPr>
        <a:solidFill>
          <a:srgbClr val="6A7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9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标题幻灯片">
    <p:bg>
      <p:bgPr>
        <a:solidFill>
          <a:srgbClr val="4A5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8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标题幻灯片">
    <p:bg>
      <p:bgPr>
        <a:solidFill>
          <a:srgbClr val="647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69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标题幻灯片">
    <p:bg>
      <p:bgPr>
        <a:solidFill>
          <a:srgbClr val="525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7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标题幻灯片">
    <p:bg>
      <p:bgPr>
        <a:solidFill>
          <a:srgbClr val="837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8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805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标题幻灯片">
    <p:bg>
      <p:bgPr>
        <a:solidFill>
          <a:srgbClr val="7E7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9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87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1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82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35668-9A78-4FF5-8D5B-6E0F3AF47CB8}" type="datetimeFigureOut">
              <a:rPr lang="zh-CN" altLang="en-US" smtClean="0"/>
              <a:t>2016/11/5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B0C88-6145-4D93-A580-ED46646328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33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69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</p:sldLayoutIdLst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emf"/><Relationship Id="rId5" Type="http://schemas.openxmlformats.org/officeDocument/2006/relationships/image" Target="../media/image1.pn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emf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emf"/><Relationship Id="rId5" Type="http://schemas.openxmlformats.org/officeDocument/2006/relationships/image" Target="../media/image1.pn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emf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1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5.emf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3.m4a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emf"/><Relationship Id="rId5" Type="http://schemas.openxmlformats.org/officeDocument/2006/relationships/image" Target="../media/image1.pn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emf"/><Relationship Id="rId1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1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5.emf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3.m4a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22848"/>
            <a:ext cx="12192000" cy="107465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3659744"/>
            <a:ext cx="12192000" cy="107465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95403" y="23255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kumimoji="1" lang="zh-CN" altLang="en-US" sz="4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600970" y="6285266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Designed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by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LS</a:t>
            </a:r>
            <a:endParaRPr kumimoji="1" lang="zh-CN" altLang="en-US" sz="240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7" y="304192"/>
            <a:ext cx="1328738" cy="1208723"/>
          </a:xfrm>
          <a:prstGeom prst="rect">
            <a:avLst/>
          </a:prstGeom>
        </p:spPr>
      </p:pic>
      <p:grpSp>
        <p:nvGrpSpPr>
          <p:cNvPr id="252" name="组合 251"/>
          <p:cNvGrpSpPr/>
          <p:nvPr/>
        </p:nvGrpSpPr>
        <p:grpSpPr>
          <a:xfrm>
            <a:off x="6867002" y="1648256"/>
            <a:ext cx="5146834" cy="4149251"/>
            <a:chOff x="6329973" y="-4984176"/>
            <a:chExt cx="5146834" cy="4149251"/>
          </a:xfrm>
        </p:grpSpPr>
        <p:pic>
          <p:nvPicPr>
            <p:cNvPr id="245" name="图片 2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624" y="-4984176"/>
              <a:ext cx="4911895" cy="3091265"/>
            </a:xfrm>
            <a:prstGeom prst="rect">
              <a:avLst/>
            </a:prstGeom>
          </p:spPr>
        </p:pic>
        <p:grpSp>
          <p:nvGrpSpPr>
            <p:cNvPr id="145" name="组合 79"/>
            <p:cNvGrpSpPr/>
            <p:nvPr/>
          </p:nvGrpSpPr>
          <p:grpSpPr>
            <a:xfrm>
              <a:off x="6329973" y="-4984175"/>
              <a:ext cx="5146834" cy="4149250"/>
              <a:chOff x="4549863" y="1496419"/>
              <a:chExt cx="5254602" cy="4236130"/>
            </a:xfrm>
            <a:effectLst>
              <a:outerShdw blurRad="1651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0" name="Freeform 9"/>
              <p:cNvSpPr>
                <a:spLocks noEditPoints="1"/>
              </p:cNvSpPr>
              <p:nvPr/>
            </p:nvSpPr>
            <p:spPr bwMode="auto">
              <a:xfrm>
                <a:off x="4549863" y="1496419"/>
                <a:ext cx="5254602" cy="3741915"/>
              </a:xfrm>
              <a:custGeom>
                <a:avLst/>
                <a:gdLst>
                  <a:gd name="T0" fmla="*/ 1554 w 1584"/>
                  <a:gd name="T1" fmla="*/ 0 h 1128"/>
                  <a:gd name="T2" fmla="*/ 32 w 1584"/>
                  <a:gd name="T3" fmla="*/ 0 h 1128"/>
                  <a:gd name="T4" fmla="*/ 32 w 1584"/>
                  <a:gd name="T5" fmla="*/ 0 h 1128"/>
                  <a:gd name="T6" fmla="*/ 26 w 1584"/>
                  <a:gd name="T7" fmla="*/ 0 h 1128"/>
                  <a:gd name="T8" fmla="*/ 20 w 1584"/>
                  <a:gd name="T9" fmla="*/ 2 h 1128"/>
                  <a:gd name="T10" fmla="*/ 10 w 1584"/>
                  <a:gd name="T11" fmla="*/ 8 h 1128"/>
                  <a:gd name="T12" fmla="*/ 4 w 1584"/>
                  <a:gd name="T13" fmla="*/ 18 h 1128"/>
                  <a:gd name="T14" fmla="*/ 2 w 1584"/>
                  <a:gd name="T15" fmla="*/ 24 h 1128"/>
                  <a:gd name="T16" fmla="*/ 0 w 1584"/>
                  <a:gd name="T17" fmla="*/ 30 h 1128"/>
                  <a:gd name="T18" fmla="*/ 0 w 1584"/>
                  <a:gd name="T19" fmla="*/ 1098 h 1128"/>
                  <a:gd name="T20" fmla="*/ 0 w 1584"/>
                  <a:gd name="T21" fmla="*/ 1098 h 1128"/>
                  <a:gd name="T22" fmla="*/ 2 w 1584"/>
                  <a:gd name="T23" fmla="*/ 1104 h 1128"/>
                  <a:gd name="T24" fmla="*/ 4 w 1584"/>
                  <a:gd name="T25" fmla="*/ 1110 h 1128"/>
                  <a:gd name="T26" fmla="*/ 10 w 1584"/>
                  <a:gd name="T27" fmla="*/ 1120 h 1128"/>
                  <a:gd name="T28" fmla="*/ 20 w 1584"/>
                  <a:gd name="T29" fmla="*/ 1126 h 1128"/>
                  <a:gd name="T30" fmla="*/ 26 w 1584"/>
                  <a:gd name="T31" fmla="*/ 1128 h 1128"/>
                  <a:gd name="T32" fmla="*/ 32 w 1584"/>
                  <a:gd name="T33" fmla="*/ 1128 h 1128"/>
                  <a:gd name="T34" fmla="*/ 1554 w 1584"/>
                  <a:gd name="T35" fmla="*/ 1128 h 1128"/>
                  <a:gd name="T36" fmla="*/ 1554 w 1584"/>
                  <a:gd name="T37" fmla="*/ 1128 h 1128"/>
                  <a:gd name="T38" fmla="*/ 1560 w 1584"/>
                  <a:gd name="T39" fmla="*/ 1128 h 1128"/>
                  <a:gd name="T40" fmla="*/ 1566 w 1584"/>
                  <a:gd name="T41" fmla="*/ 1126 h 1128"/>
                  <a:gd name="T42" fmla="*/ 1576 w 1584"/>
                  <a:gd name="T43" fmla="*/ 1120 h 1128"/>
                  <a:gd name="T44" fmla="*/ 1582 w 1584"/>
                  <a:gd name="T45" fmla="*/ 1110 h 1128"/>
                  <a:gd name="T46" fmla="*/ 1584 w 1584"/>
                  <a:gd name="T47" fmla="*/ 1104 h 1128"/>
                  <a:gd name="T48" fmla="*/ 1584 w 1584"/>
                  <a:gd name="T49" fmla="*/ 1098 h 1128"/>
                  <a:gd name="T50" fmla="*/ 1584 w 1584"/>
                  <a:gd name="T51" fmla="*/ 30 h 1128"/>
                  <a:gd name="T52" fmla="*/ 1584 w 1584"/>
                  <a:gd name="T53" fmla="*/ 30 h 1128"/>
                  <a:gd name="T54" fmla="*/ 1584 w 1584"/>
                  <a:gd name="T55" fmla="*/ 24 h 1128"/>
                  <a:gd name="T56" fmla="*/ 1582 w 1584"/>
                  <a:gd name="T57" fmla="*/ 18 h 1128"/>
                  <a:gd name="T58" fmla="*/ 1576 w 1584"/>
                  <a:gd name="T59" fmla="*/ 8 h 1128"/>
                  <a:gd name="T60" fmla="*/ 1566 w 1584"/>
                  <a:gd name="T61" fmla="*/ 2 h 1128"/>
                  <a:gd name="T62" fmla="*/ 1560 w 1584"/>
                  <a:gd name="T63" fmla="*/ 0 h 1128"/>
                  <a:gd name="T64" fmla="*/ 1554 w 1584"/>
                  <a:gd name="T65" fmla="*/ 0 h 1128"/>
                  <a:gd name="T66" fmla="*/ 1554 w 1584"/>
                  <a:gd name="T67" fmla="*/ 0 h 1128"/>
                  <a:gd name="T68" fmla="*/ 1532 w 1584"/>
                  <a:gd name="T69" fmla="*/ 938 h 1128"/>
                  <a:gd name="T70" fmla="*/ 52 w 1584"/>
                  <a:gd name="T71" fmla="*/ 938 h 1128"/>
                  <a:gd name="T72" fmla="*/ 52 w 1584"/>
                  <a:gd name="T73" fmla="*/ 40 h 1128"/>
                  <a:gd name="T74" fmla="*/ 1532 w 1584"/>
                  <a:gd name="T75" fmla="*/ 40 h 1128"/>
                  <a:gd name="T76" fmla="*/ 1532 w 1584"/>
                  <a:gd name="T77" fmla="*/ 938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84" h="1128">
                    <a:moveTo>
                      <a:pt x="1554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0" y="8"/>
                    </a:lnTo>
                    <a:lnTo>
                      <a:pt x="4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1098"/>
                    </a:lnTo>
                    <a:lnTo>
                      <a:pt x="0" y="1098"/>
                    </a:lnTo>
                    <a:lnTo>
                      <a:pt x="2" y="1104"/>
                    </a:lnTo>
                    <a:lnTo>
                      <a:pt x="4" y="1110"/>
                    </a:lnTo>
                    <a:lnTo>
                      <a:pt x="10" y="1120"/>
                    </a:lnTo>
                    <a:lnTo>
                      <a:pt x="20" y="1126"/>
                    </a:lnTo>
                    <a:lnTo>
                      <a:pt x="26" y="1128"/>
                    </a:lnTo>
                    <a:lnTo>
                      <a:pt x="32" y="1128"/>
                    </a:lnTo>
                    <a:lnTo>
                      <a:pt x="1554" y="1128"/>
                    </a:lnTo>
                    <a:lnTo>
                      <a:pt x="1554" y="1128"/>
                    </a:lnTo>
                    <a:lnTo>
                      <a:pt x="1560" y="1128"/>
                    </a:lnTo>
                    <a:lnTo>
                      <a:pt x="1566" y="1126"/>
                    </a:lnTo>
                    <a:lnTo>
                      <a:pt x="1576" y="1120"/>
                    </a:lnTo>
                    <a:lnTo>
                      <a:pt x="1582" y="1110"/>
                    </a:lnTo>
                    <a:lnTo>
                      <a:pt x="1584" y="1104"/>
                    </a:lnTo>
                    <a:lnTo>
                      <a:pt x="1584" y="1098"/>
                    </a:lnTo>
                    <a:lnTo>
                      <a:pt x="1584" y="30"/>
                    </a:lnTo>
                    <a:lnTo>
                      <a:pt x="1584" y="30"/>
                    </a:lnTo>
                    <a:lnTo>
                      <a:pt x="1584" y="24"/>
                    </a:lnTo>
                    <a:lnTo>
                      <a:pt x="1582" y="18"/>
                    </a:lnTo>
                    <a:lnTo>
                      <a:pt x="1576" y="8"/>
                    </a:lnTo>
                    <a:lnTo>
                      <a:pt x="1566" y="2"/>
                    </a:lnTo>
                    <a:lnTo>
                      <a:pt x="1560" y="0"/>
                    </a:lnTo>
                    <a:lnTo>
                      <a:pt x="1554" y="0"/>
                    </a:lnTo>
                    <a:lnTo>
                      <a:pt x="1554" y="0"/>
                    </a:lnTo>
                    <a:close/>
                    <a:moveTo>
                      <a:pt x="1532" y="938"/>
                    </a:moveTo>
                    <a:lnTo>
                      <a:pt x="52" y="938"/>
                    </a:lnTo>
                    <a:lnTo>
                      <a:pt x="52" y="40"/>
                    </a:lnTo>
                    <a:lnTo>
                      <a:pt x="1532" y="40"/>
                    </a:lnTo>
                    <a:lnTo>
                      <a:pt x="1532" y="93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9"/>
              <p:cNvSpPr>
                <a:spLocks/>
              </p:cNvSpPr>
              <p:nvPr/>
            </p:nvSpPr>
            <p:spPr bwMode="auto">
              <a:xfrm>
                <a:off x="6506761" y="5291272"/>
                <a:ext cx="1340803" cy="441277"/>
              </a:xfrm>
              <a:custGeom>
                <a:avLst/>
                <a:gdLst>
                  <a:gd name="T0" fmla="*/ 464 w 474"/>
                  <a:gd name="T1" fmla="*/ 128 h 156"/>
                  <a:gd name="T2" fmla="*/ 464 w 474"/>
                  <a:gd name="T3" fmla="*/ 128 h 156"/>
                  <a:gd name="T4" fmla="*/ 444 w 474"/>
                  <a:gd name="T5" fmla="*/ 120 h 156"/>
                  <a:gd name="T6" fmla="*/ 428 w 474"/>
                  <a:gd name="T7" fmla="*/ 112 h 156"/>
                  <a:gd name="T8" fmla="*/ 416 w 474"/>
                  <a:gd name="T9" fmla="*/ 100 h 156"/>
                  <a:gd name="T10" fmla="*/ 406 w 474"/>
                  <a:gd name="T11" fmla="*/ 86 h 156"/>
                  <a:gd name="T12" fmla="*/ 400 w 474"/>
                  <a:gd name="T13" fmla="*/ 70 h 156"/>
                  <a:gd name="T14" fmla="*/ 396 w 474"/>
                  <a:gd name="T15" fmla="*/ 54 h 156"/>
                  <a:gd name="T16" fmla="*/ 394 w 474"/>
                  <a:gd name="T17" fmla="*/ 34 h 156"/>
                  <a:gd name="T18" fmla="*/ 392 w 474"/>
                  <a:gd name="T19" fmla="*/ 14 h 156"/>
                  <a:gd name="T20" fmla="*/ 392 w 474"/>
                  <a:gd name="T21" fmla="*/ 0 h 156"/>
                  <a:gd name="T22" fmla="*/ 236 w 474"/>
                  <a:gd name="T23" fmla="*/ 0 h 156"/>
                  <a:gd name="T24" fmla="*/ 82 w 474"/>
                  <a:gd name="T25" fmla="*/ 0 h 156"/>
                  <a:gd name="T26" fmla="*/ 82 w 474"/>
                  <a:gd name="T27" fmla="*/ 14 h 156"/>
                  <a:gd name="T28" fmla="*/ 82 w 474"/>
                  <a:gd name="T29" fmla="*/ 14 h 156"/>
                  <a:gd name="T30" fmla="*/ 80 w 474"/>
                  <a:gd name="T31" fmla="*/ 34 h 156"/>
                  <a:gd name="T32" fmla="*/ 78 w 474"/>
                  <a:gd name="T33" fmla="*/ 54 h 156"/>
                  <a:gd name="T34" fmla="*/ 74 w 474"/>
                  <a:gd name="T35" fmla="*/ 70 h 156"/>
                  <a:gd name="T36" fmla="*/ 68 w 474"/>
                  <a:gd name="T37" fmla="*/ 86 h 156"/>
                  <a:gd name="T38" fmla="*/ 58 w 474"/>
                  <a:gd name="T39" fmla="*/ 100 h 156"/>
                  <a:gd name="T40" fmla="*/ 46 w 474"/>
                  <a:gd name="T41" fmla="*/ 112 h 156"/>
                  <a:gd name="T42" fmla="*/ 30 w 474"/>
                  <a:gd name="T43" fmla="*/ 120 h 156"/>
                  <a:gd name="T44" fmla="*/ 10 w 474"/>
                  <a:gd name="T45" fmla="*/ 128 h 156"/>
                  <a:gd name="T46" fmla="*/ 10 w 474"/>
                  <a:gd name="T47" fmla="*/ 128 h 156"/>
                  <a:gd name="T48" fmla="*/ 6 w 474"/>
                  <a:gd name="T49" fmla="*/ 130 h 156"/>
                  <a:gd name="T50" fmla="*/ 2 w 474"/>
                  <a:gd name="T51" fmla="*/ 132 h 156"/>
                  <a:gd name="T52" fmla="*/ 0 w 474"/>
                  <a:gd name="T53" fmla="*/ 138 h 156"/>
                  <a:gd name="T54" fmla="*/ 0 w 474"/>
                  <a:gd name="T55" fmla="*/ 142 h 156"/>
                  <a:gd name="T56" fmla="*/ 0 w 474"/>
                  <a:gd name="T57" fmla="*/ 148 h 156"/>
                  <a:gd name="T58" fmla="*/ 2 w 474"/>
                  <a:gd name="T59" fmla="*/ 152 h 156"/>
                  <a:gd name="T60" fmla="*/ 6 w 474"/>
                  <a:gd name="T61" fmla="*/ 154 h 156"/>
                  <a:gd name="T62" fmla="*/ 10 w 474"/>
                  <a:gd name="T63" fmla="*/ 156 h 156"/>
                  <a:gd name="T64" fmla="*/ 236 w 474"/>
                  <a:gd name="T65" fmla="*/ 156 h 156"/>
                  <a:gd name="T66" fmla="*/ 464 w 474"/>
                  <a:gd name="T67" fmla="*/ 156 h 156"/>
                  <a:gd name="T68" fmla="*/ 464 w 474"/>
                  <a:gd name="T69" fmla="*/ 156 h 156"/>
                  <a:gd name="T70" fmla="*/ 468 w 474"/>
                  <a:gd name="T71" fmla="*/ 154 h 156"/>
                  <a:gd name="T72" fmla="*/ 472 w 474"/>
                  <a:gd name="T73" fmla="*/ 152 h 156"/>
                  <a:gd name="T74" fmla="*/ 474 w 474"/>
                  <a:gd name="T75" fmla="*/ 148 h 156"/>
                  <a:gd name="T76" fmla="*/ 474 w 474"/>
                  <a:gd name="T77" fmla="*/ 142 h 156"/>
                  <a:gd name="T78" fmla="*/ 472 w 474"/>
                  <a:gd name="T79" fmla="*/ 138 h 156"/>
                  <a:gd name="T80" fmla="*/ 470 w 474"/>
                  <a:gd name="T81" fmla="*/ 132 h 156"/>
                  <a:gd name="T82" fmla="*/ 468 w 474"/>
                  <a:gd name="T83" fmla="*/ 130 h 156"/>
                  <a:gd name="T84" fmla="*/ 464 w 474"/>
                  <a:gd name="T85" fmla="*/ 128 h 156"/>
                  <a:gd name="T86" fmla="*/ 464 w 474"/>
                  <a:gd name="T87" fmla="*/ 12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4" h="156">
                    <a:moveTo>
                      <a:pt x="464" y="128"/>
                    </a:moveTo>
                    <a:lnTo>
                      <a:pt x="464" y="128"/>
                    </a:lnTo>
                    <a:lnTo>
                      <a:pt x="444" y="120"/>
                    </a:lnTo>
                    <a:lnTo>
                      <a:pt x="428" y="112"/>
                    </a:lnTo>
                    <a:lnTo>
                      <a:pt x="416" y="100"/>
                    </a:lnTo>
                    <a:lnTo>
                      <a:pt x="406" y="86"/>
                    </a:lnTo>
                    <a:lnTo>
                      <a:pt x="400" y="70"/>
                    </a:lnTo>
                    <a:lnTo>
                      <a:pt x="396" y="54"/>
                    </a:lnTo>
                    <a:lnTo>
                      <a:pt x="394" y="34"/>
                    </a:lnTo>
                    <a:lnTo>
                      <a:pt x="392" y="14"/>
                    </a:lnTo>
                    <a:lnTo>
                      <a:pt x="392" y="0"/>
                    </a:lnTo>
                    <a:lnTo>
                      <a:pt x="236" y="0"/>
                    </a:lnTo>
                    <a:lnTo>
                      <a:pt x="82" y="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0" y="34"/>
                    </a:lnTo>
                    <a:lnTo>
                      <a:pt x="78" y="54"/>
                    </a:lnTo>
                    <a:lnTo>
                      <a:pt x="74" y="70"/>
                    </a:lnTo>
                    <a:lnTo>
                      <a:pt x="68" y="86"/>
                    </a:lnTo>
                    <a:lnTo>
                      <a:pt x="58" y="100"/>
                    </a:lnTo>
                    <a:lnTo>
                      <a:pt x="46" y="112"/>
                    </a:lnTo>
                    <a:lnTo>
                      <a:pt x="30" y="120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6" y="130"/>
                    </a:lnTo>
                    <a:lnTo>
                      <a:pt x="2" y="132"/>
                    </a:lnTo>
                    <a:lnTo>
                      <a:pt x="0" y="138"/>
                    </a:lnTo>
                    <a:lnTo>
                      <a:pt x="0" y="142"/>
                    </a:lnTo>
                    <a:lnTo>
                      <a:pt x="0" y="148"/>
                    </a:lnTo>
                    <a:lnTo>
                      <a:pt x="2" y="152"/>
                    </a:lnTo>
                    <a:lnTo>
                      <a:pt x="6" y="154"/>
                    </a:lnTo>
                    <a:lnTo>
                      <a:pt x="10" y="156"/>
                    </a:lnTo>
                    <a:lnTo>
                      <a:pt x="236" y="156"/>
                    </a:lnTo>
                    <a:lnTo>
                      <a:pt x="464" y="156"/>
                    </a:lnTo>
                    <a:lnTo>
                      <a:pt x="464" y="156"/>
                    </a:lnTo>
                    <a:lnTo>
                      <a:pt x="468" y="154"/>
                    </a:lnTo>
                    <a:lnTo>
                      <a:pt x="472" y="152"/>
                    </a:lnTo>
                    <a:lnTo>
                      <a:pt x="474" y="148"/>
                    </a:lnTo>
                    <a:lnTo>
                      <a:pt x="474" y="142"/>
                    </a:lnTo>
                    <a:lnTo>
                      <a:pt x="472" y="138"/>
                    </a:lnTo>
                    <a:lnTo>
                      <a:pt x="470" y="132"/>
                    </a:lnTo>
                    <a:lnTo>
                      <a:pt x="468" y="130"/>
                    </a:lnTo>
                    <a:lnTo>
                      <a:pt x="464" y="128"/>
                    </a:lnTo>
                    <a:lnTo>
                      <a:pt x="464" y="12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8" name="组合 257"/>
          <p:cNvGrpSpPr/>
          <p:nvPr/>
        </p:nvGrpSpPr>
        <p:grpSpPr>
          <a:xfrm>
            <a:off x="5925225" y="2729784"/>
            <a:ext cx="2160855" cy="3099284"/>
            <a:chOff x="5925225" y="2729784"/>
            <a:chExt cx="2160855" cy="3099284"/>
          </a:xfrm>
        </p:grpSpPr>
        <p:sp>
          <p:nvSpPr>
            <p:cNvPr id="256" name="矩形 255"/>
            <p:cNvSpPr/>
            <p:nvPr/>
          </p:nvSpPr>
          <p:spPr>
            <a:xfrm>
              <a:off x="6911542" y="5611540"/>
              <a:ext cx="222953" cy="183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5925225" y="2729784"/>
              <a:ext cx="2160855" cy="3099284"/>
              <a:chOff x="-2332894" y="2759062"/>
              <a:chExt cx="2160855" cy="3099284"/>
            </a:xfrm>
          </p:grpSpPr>
          <p:pic>
            <p:nvPicPr>
              <p:cNvPr id="246" name="图片 2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500" y="2951406"/>
                <a:ext cx="2062800" cy="2636067"/>
              </a:xfrm>
              <a:prstGeom prst="rect">
                <a:avLst/>
              </a:prstGeom>
            </p:spPr>
          </p:pic>
          <p:sp>
            <p:nvSpPr>
              <p:cNvPr id="148" name="Freeform 19"/>
              <p:cNvSpPr>
                <a:spLocks noEditPoints="1"/>
              </p:cNvSpPr>
              <p:nvPr/>
            </p:nvSpPr>
            <p:spPr bwMode="auto">
              <a:xfrm>
                <a:off x="-2332894" y="2759062"/>
                <a:ext cx="2160855" cy="309928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482"/>
                  </a:cxn>
                  <a:cxn ang="0">
                    <a:pos x="0" y="490"/>
                  </a:cxn>
                  <a:cxn ang="0">
                    <a:pos x="12" y="500"/>
                  </a:cxn>
                  <a:cxn ang="0">
                    <a:pos x="330" y="502"/>
                  </a:cxn>
                  <a:cxn ang="0">
                    <a:pos x="338" y="500"/>
                  </a:cxn>
                  <a:cxn ang="0">
                    <a:pos x="348" y="490"/>
                  </a:cxn>
                  <a:cxn ang="0">
                    <a:pos x="350" y="20"/>
                  </a:cxn>
                  <a:cxn ang="0">
                    <a:pos x="348" y="12"/>
                  </a:cxn>
                  <a:cxn ang="0">
                    <a:pos x="338" y="0"/>
                  </a:cxn>
                  <a:cxn ang="0">
                    <a:pos x="330" y="0"/>
                  </a:cxn>
                  <a:cxn ang="0">
                    <a:pos x="174" y="18"/>
                  </a:cxn>
                  <a:cxn ang="0">
                    <a:pos x="178" y="22"/>
                  </a:cxn>
                  <a:cxn ang="0">
                    <a:pos x="178" y="24"/>
                  </a:cxn>
                  <a:cxn ang="0">
                    <a:pos x="174" y="26"/>
                  </a:cxn>
                  <a:cxn ang="0">
                    <a:pos x="172" y="22"/>
                  </a:cxn>
                  <a:cxn ang="0">
                    <a:pos x="172" y="20"/>
                  </a:cxn>
                  <a:cxn ang="0">
                    <a:pos x="174" y="18"/>
                  </a:cxn>
                  <a:cxn ang="0">
                    <a:pos x="174" y="494"/>
                  </a:cxn>
                  <a:cxn ang="0">
                    <a:pos x="166" y="490"/>
                  </a:cxn>
                  <a:cxn ang="0">
                    <a:pos x="162" y="482"/>
                  </a:cxn>
                  <a:cxn ang="0">
                    <a:pos x="164" y="476"/>
                  </a:cxn>
                  <a:cxn ang="0">
                    <a:pos x="170" y="470"/>
                  </a:cxn>
                  <a:cxn ang="0">
                    <a:pos x="174" y="470"/>
                  </a:cxn>
                  <a:cxn ang="0">
                    <a:pos x="184" y="474"/>
                  </a:cxn>
                  <a:cxn ang="0">
                    <a:pos x="186" y="482"/>
                  </a:cxn>
                  <a:cxn ang="0">
                    <a:pos x="186" y="486"/>
                  </a:cxn>
                  <a:cxn ang="0">
                    <a:pos x="180" y="492"/>
                  </a:cxn>
                  <a:cxn ang="0">
                    <a:pos x="174" y="494"/>
                  </a:cxn>
                  <a:cxn ang="0">
                    <a:pos x="18" y="460"/>
                  </a:cxn>
                  <a:cxn ang="0">
                    <a:pos x="332" y="42"/>
                  </a:cxn>
                </a:cxnLst>
                <a:rect l="0" t="0" r="r" b="b"/>
                <a:pathLst>
                  <a:path w="350" h="502">
                    <a:moveTo>
                      <a:pt x="33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82"/>
                    </a:lnTo>
                    <a:lnTo>
                      <a:pt x="0" y="482"/>
                    </a:lnTo>
                    <a:lnTo>
                      <a:pt x="0" y="490"/>
                    </a:lnTo>
                    <a:lnTo>
                      <a:pt x="6" y="496"/>
                    </a:lnTo>
                    <a:lnTo>
                      <a:pt x="12" y="500"/>
                    </a:lnTo>
                    <a:lnTo>
                      <a:pt x="20" y="502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8" y="500"/>
                    </a:lnTo>
                    <a:lnTo>
                      <a:pt x="344" y="496"/>
                    </a:lnTo>
                    <a:lnTo>
                      <a:pt x="348" y="490"/>
                    </a:lnTo>
                    <a:lnTo>
                      <a:pt x="350" y="482"/>
                    </a:lnTo>
                    <a:lnTo>
                      <a:pt x="350" y="20"/>
                    </a:lnTo>
                    <a:lnTo>
                      <a:pt x="350" y="20"/>
                    </a:lnTo>
                    <a:lnTo>
                      <a:pt x="348" y="12"/>
                    </a:lnTo>
                    <a:lnTo>
                      <a:pt x="344" y="6"/>
                    </a:lnTo>
                    <a:lnTo>
                      <a:pt x="338" y="0"/>
                    </a:lnTo>
                    <a:lnTo>
                      <a:pt x="330" y="0"/>
                    </a:lnTo>
                    <a:lnTo>
                      <a:pt x="330" y="0"/>
                    </a:lnTo>
                    <a:close/>
                    <a:moveTo>
                      <a:pt x="174" y="18"/>
                    </a:moveTo>
                    <a:lnTo>
                      <a:pt x="174" y="18"/>
                    </a:lnTo>
                    <a:lnTo>
                      <a:pt x="178" y="20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8" y="24"/>
                    </a:lnTo>
                    <a:lnTo>
                      <a:pt x="174" y="26"/>
                    </a:lnTo>
                    <a:lnTo>
                      <a:pt x="174" y="26"/>
                    </a:lnTo>
                    <a:lnTo>
                      <a:pt x="172" y="24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2" y="20"/>
                    </a:lnTo>
                    <a:lnTo>
                      <a:pt x="174" y="18"/>
                    </a:lnTo>
                    <a:lnTo>
                      <a:pt x="174" y="18"/>
                    </a:lnTo>
                    <a:close/>
                    <a:moveTo>
                      <a:pt x="174" y="494"/>
                    </a:moveTo>
                    <a:lnTo>
                      <a:pt x="174" y="494"/>
                    </a:lnTo>
                    <a:lnTo>
                      <a:pt x="170" y="492"/>
                    </a:lnTo>
                    <a:lnTo>
                      <a:pt x="166" y="490"/>
                    </a:lnTo>
                    <a:lnTo>
                      <a:pt x="164" y="486"/>
                    </a:lnTo>
                    <a:lnTo>
                      <a:pt x="162" y="482"/>
                    </a:lnTo>
                    <a:lnTo>
                      <a:pt x="162" y="482"/>
                    </a:lnTo>
                    <a:lnTo>
                      <a:pt x="164" y="476"/>
                    </a:lnTo>
                    <a:lnTo>
                      <a:pt x="166" y="474"/>
                    </a:lnTo>
                    <a:lnTo>
                      <a:pt x="170" y="470"/>
                    </a:lnTo>
                    <a:lnTo>
                      <a:pt x="174" y="470"/>
                    </a:lnTo>
                    <a:lnTo>
                      <a:pt x="174" y="470"/>
                    </a:lnTo>
                    <a:lnTo>
                      <a:pt x="180" y="470"/>
                    </a:lnTo>
                    <a:lnTo>
                      <a:pt x="184" y="474"/>
                    </a:lnTo>
                    <a:lnTo>
                      <a:pt x="186" y="476"/>
                    </a:lnTo>
                    <a:lnTo>
                      <a:pt x="186" y="482"/>
                    </a:lnTo>
                    <a:lnTo>
                      <a:pt x="186" y="482"/>
                    </a:lnTo>
                    <a:lnTo>
                      <a:pt x="186" y="486"/>
                    </a:lnTo>
                    <a:lnTo>
                      <a:pt x="184" y="490"/>
                    </a:lnTo>
                    <a:lnTo>
                      <a:pt x="180" y="492"/>
                    </a:lnTo>
                    <a:lnTo>
                      <a:pt x="174" y="494"/>
                    </a:lnTo>
                    <a:lnTo>
                      <a:pt x="174" y="494"/>
                    </a:lnTo>
                    <a:close/>
                    <a:moveTo>
                      <a:pt x="332" y="460"/>
                    </a:moveTo>
                    <a:lnTo>
                      <a:pt x="18" y="460"/>
                    </a:lnTo>
                    <a:lnTo>
                      <a:pt x="18" y="42"/>
                    </a:lnTo>
                    <a:lnTo>
                      <a:pt x="332" y="42"/>
                    </a:lnTo>
                    <a:lnTo>
                      <a:pt x="332" y="4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651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组合 256"/>
          <p:cNvGrpSpPr/>
          <p:nvPr/>
        </p:nvGrpSpPr>
        <p:grpSpPr>
          <a:xfrm>
            <a:off x="5312933" y="3722355"/>
            <a:ext cx="1091171" cy="2122552"/>
            <a:chOff x="5312933" y="3722355"/>
            <a:chExt cx="1091171" cy="2122552"/>
          </a:xfrm>
        </p:grpSpPr>
        <p:sp>
          <p:nvSpPr>
            <p:cNvPr id="255" name="矩形 254"/>
            <p:cNvSpPr/>
            <p:nvPr/>
          </p:nvSpPr>
          <p:spPr>
            <a:xfrm>
              <a:off x="5644383" y="5696626"/>
              <a:ext cx="387306" cy="128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5312933" y="3722355"/>
              <a:ext cx="1091171" cy="2122552"/>
              <a:chOff x="5004829" y="7194014"/>
              <a:chExt cx="1091171" cy="2122552"/>
            </a:xfrm>
          </p:grpSpPr>
          <p:pic>
            <p:nvPicPr>
              <p:cNvPr id="249" name="图片 24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55" t="12437" r="1455" b="1461"/>
              <a:stretch/>
            </p:blipFill>
            <p:spPr>
              <a:xfrm>
                <a:off x="5005200" y="7340890"/>
                <a:ext cx="1090800" cy="1828800"/>
              </a:xfrm>
              <a:prstGeom prst="rect">
                <a:avLst/>
              </a:prstGeom>
            </p:spPr>
          </p:pic>
          <p:grpSp>
            <p:nvGrpSpPr>
              <p:cNvPr id="151" name="组 14"/>
              <p:cNvGrpSpPr/>
              <p:nvPr/>
            </p:nvGrpSpPr>
            <p:grpSpPr>
              <a:xfrm>
                <a:off x="5004829" y="7194014"/>
                <a:ext cx="1091171" cy="2122552"/>
                <a:chOff x="10356167" y="4173992"/>
                <a:chExt cx="959712" cy="1866838"/>
              </a:xfrm>
            </p:grpSpPr>
            <p:sp>
              <p:nvSpPr>
                <p:cNvPr id="176" name="Freeform 8"/>
                <p:cNvSpPr>
                  <a:spLocks noEditPoints="1"/>
                </p:cNvSpPr>
                <p:nvPr/>
              </p:nvSpPr>
              <p:spPr bwMode="auto">
                <a:xfrm>
                  <a:off x="10356167" y="4173992"/>
                  <a:ext cx="959712" cy="1866838"/>
                </a:xfrm>
                <a:custGeom>
                  <a:avLst/>
                  <a:gdLst>
                    <a:gd name="T0" fmla="*/ 56 w 584"/>
                    <a:gd name="T1" fmla="*/ 0 h 1136"/>
                    <a:gd name="T2" fmla="*/ 44 w 584"/>
                    <a:gd name="T3" fmla="*/ 2 h 1136"/>
                    <a:gd name="T4" fmla="*/ 24 w 584"/>
                    <a:gd name="T5" fmla="*/ 10 h 1136"/>
                    <a:gd name="T6" fmla="*/ 8 w 584"/>
                    <a:gd name="T7" fmla="*/ 26 h 1136"/>
                    <a:gd name="T8" fmla="*/ 0 w 584"/>
                    <a:gd name="T9" fmla="*/ 46 h 1136"/>
                    <a:gd name="T10" fmla="*/ 0 w 584"/>
                    <a:gd name="T11" fmla="*/ 1080 h 1136"/>
                    <a:gd name="T12" fmla="*/ 0 w 584"/>
                    <a:gd name="T13" fmla="*/ 1092 h 1136"/>
                    <a:gd name="T14" fmla="*/ 8 w 584"/>
                    <a:gd name="T15" fmla="*/ 1112 h 1136"/>
                    <a:gd name="T16" fmla="*/ 24 w 584"/>
                    <a:gd name="T17" fmla="*/ 1126 h 1136"/>
                    <a:gd name="T18" fmla="*/ 44 w 584"/>
                    <a:gd name="T19" fmla="*/ 1136 h 1136"/>
                    <a:gd name="T20" fmla="*/ 528 w 584"/>
                    <a:gd name="T21" fmla="*/ 1136 h 1136"/>
                    <a:gd name="T22" fmla="*/ 538 w 584"/>
                    <a:gd name="T23" fmla="*/ 1136 h 1136"/>
                    <a:gd name="T24" fmla="*/ 558 w 584"/>
                    <a:gd name="T25" fmla="*/ 1126 h 1136"/>
                    <a:gd name="T26" fmla="*/ 574 w 584"/>
                    <a:gd name="T27" fmla="*/ 1112 h 1136"/>
                    <a:gd name="T28" fmla="*/ 584 w 584"/>
                    <a:gd name="T29" fmla="*/ 1092 h 1136"/>
                    <a:gd name="T30" fmla="*/ 584 w 584"/>
                    <a:gd name="T31" fmla="*/ 58 h 1136"/>
                    <a:gd name="T32" fmla="*/ 584 w 584"/>
                    <a:gd name="T33" fmla="*/ 46 h 1136"/>
                    <a:gd name="T34" fmla="*/ 574 w 584"/>
                    <a:gd name="T35" fmla="*/ 26 h 1136"/>
                    <a:gd name="T36" fmla="*/ 558 w 584"/>
                    <a:gd name="T37" fmla="*/ 10 h 1136"/>
                    <a:gd name="T38" fmla="*/ 538 w 584"/>
                    <a:gd name="T39" fmla="*/ 2 h 1136"/>
                    <a:gd name="T40" fmla="*/ 528 w 584"/>
                    <a:gd name="T41" fmla="*/ 0 h 1136"/>
                    <a:gd name="T42" fmla="*/ 480 w 584"/>
                    <a:gd name="T43" fmla="*/ 18 h 1136"/>
                    <a:gd name="T44" fmla="*/ 488 w 584"/>
                    <a:gd name="T45" fmla="*/ 20 h 1136"/>
                    <a:gd name="T46" fmla="*/ 490 w 584"/>
                    <a:gd name="T47" fmla="*/ 28 h 1136"/>
                    <a:gd name="T48" fmla="*/ 490 w 584"/>
                    <a:gd name="T49" fmla="*/ 32 h 1136"/>
                    <a:gd name="T50" fmla="*/ 484 w 584"/>
                    <a:gd name="T51" fmla="*/ 36 h 1136"/>
                    <a:gd name="T52" fmla="*/ 480 w 584"/>
                    <a:gd name="T53" fmla="*/ 36 h 1136"/>
                    <a:gd name="T54" fmla="*/ 474 w 584"/>
                    <a:gd name="T55" fmla="*/ 34 h 1136"/>
                    <a:gd name="T56" fmla="*/ 472 w 584"/>
                    <a:gd name="T57" fmla="*/ 28 h 1136"/>
                    <a:gd name="T58" fmla="*/ 472 w 584"/>
                    <a:gd name="T59" fmla="*/ 24 h 1136"/>
                    <a:gd name="T60" fmla="*/ 476 w 584"/>
                    <a:gd name="T61" fmla="*/ 18 h 1136"/>
                    <a:gd name="T62" fmla="*/ 480 w 584"/>
                    <a:gd name="T63" fmla="*/ 18 h 1136"/>
                    <a:gd name="T64" fmla="*/ 348 w 584"/>
                    <a:gd name="T65" fmla="*/ 18 h 1136"/>
                    <a:gd name="T66" fmla="*/ 352 w 584"/>
                    <a:gd name="T67" fmla="*/ 20 h 1136"/>
                    <a:gd name="T68" fmla="*/ 354 w 584"/>
                    <a:gd name="T69" fmla="*/ 24 h 1136"/>
                    <a:gd name="T70" fmla="*/ 348 w 584"/>
                    <a:gd name="T71" fmla="*/ 30 h 1136"/>
                    <a:gd name="T72" fmla="*/ 236 w 584"/>
                    <a:gd name="T73" fmla="*/ 30 h 1136"/>
                    <a:gd name="T74" fmla="*/ 230 w 584"/>
                    <a:gd name="T75" fmla="*/ 24 h 1136"/>
                    <a:gd name="T76" fmla="*/ 232 w 584"/>
                    <a:gd name="T77" fmla="*/ 20 h 1136"/>
                    <a:gd name="T78" fmla="*/ 236 w 584"/>
                    <a:gd name="T79" fmla="*/ 18 h 1136"/>
                    <a:gd name="T80" fmla="*/ 246 w 584"/>
                    <a:gd name="T81" fmla="*/ 1104 h 1136"/>
                    <a:gd name="T82" fmla="*/ 240 w 584"/>
                    <a:gd name="T83" fmla="*/ 1102 h 1136"/>
                    <a:gd name="T84" fmla="*/ 232 w 584"/>
                    <a:gd name="T85" fmla="*/ 1092 h 1136"/>
                    <a:gd name="T86" fmla="*/ 230 w 584"/>
                    <a:gd name="T87" fmla="*/ 1086 h 1136"/>
                    <a:gd name="T88" fmla="*/ 234 w 584"/>
                    <a:gd name="T89" fmla="*/ 1074 h 1136"/>
                    <a:gd name="T90" fmla="*/ 246 w 584"/>
                    <a:gd name="T91" fmla="*/ 1070 h 1136"/>
                    <a:gd name="T92" fmla="*/ 336 w 584"/>
                    <a:gd name="T93" fmla="*/ 1070 h 1136"/>
                    <a:gd name="T94" fmla="*/ 348 w 584"/>
                    <a:gd name="T95" fmla="*/ 1074 h 1136"/>
                    <a:gd name="T96" fmla="*/ 354 w 584"/>
                    <a:gd name="T97" fmla="*/ 1086 h 1136"/>
                    <a:gd name="T98" fmla="*/ 352 w 584"/>
                    <a:gd name="T99" fmla="*/ 1092 h 1136"/>
                    <a:gd name="T100" fmla="*/ 344 w 584"/>
                    <a:gd name="T101" fmla="*/ 1102 h 1136"/>
                    <a:gd name="T102" fmla="*/ 336 w 584"/>
                    <a:gd name="T103" fmla="*/ 1104 h 1136"/>
                    <a:gd name="T104" fmla="*/ 22 w 584"/>
                    <a:gd name="T105" fmla="*/ 1042 h 1136"/>
                    <a:gd name="T106" fmla="*/ 560 w 584"/>
                    <a:gd name="T107" fmla="*/ 90 h 1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4" h="1136">
                      <a:moveTo>
                        <a:pt x="528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44" y="2"/>
                      </a:lnTo>
                      <a:lnTo>
                        <a:pt x="34" y="4"/>
                      </a:lnTo>
                      <a:lnTo>
                        <a:pt x="24" y="10"/>
                      </a:lnTo>
                      <a:lnTo>
                        <a:pt x="16" y="16"/>
                      </a:ln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8"/>
                      </a:lnTo>
                      <a:lnTo>
                        <a:pt x="0" y="1080"/>
                      </a:lnTo>
                      <a:lnTo>
                        <a:pt x="0" y="1080"/>
                      </a:lnTo>
                      <a:lnTo>
                        <a:pt x="0" y="1092"/>
                      </a:lnTo>
                      <a:lnTo>
                        <a:pt x="4" y="1102"/>
                      </a:lnTo>
                      <a:lnTo>
                        <a:pt x="8" y="1112"/>
                      </a:lnTo>
                      <a:lnTo>
                        <a:pt x="16" y="1120"/>
                      </a:lnTo>
                      <a:lnTo>
                        <a:pt x="24" y="1126"/>
                      </a:lnTo>
                      <a:lnTo>
                        <a:pt x="34" y="1132"/>
                      </a:lnTo>
                      <a:lnTo>
                        <a:pt x="44" y="1136"/>
                      </a:lnTo>
                      <a:lnTo>
                        <a:pt x="56" y="1136"/>
                      </a:lnTo>
                      <a:lnTo>
                        <a:pt x="528" y="1136"/>
                      </a:lnTo>
                      <a:lnTo>
                        <a:pt x="528" y="1136"/>
                      </a:lnTo>
                      <a:lnTo>
                        <a:pt x="538" y="1136"/>
                      </a:lnTo>
                      <a:lnTo>
                        <a:pt x="550" y="1132"/>
                      </a:lnTo>
                      <a:lnTo>
                        <a:pt x="558" y="1126"/>
                      </a:lnTo>
                      <a:lnTo>
                        <a:pt x="568" y="1120"/>
                      </a:lnTo>
                      <a:lnTo>
                        <a:pt x="574" y="1112"/>
                      </a:lnTo>
                      <a:lnTo>
                        <a:pt x="580" y="1102"/>
                      </a:lnTo>
                      <a:lnTo>
                        <a:pt x="584" y="1092"/>
                      </a:lnTo>
                      <a:lnTo>
                        <a:pt x="584" y="1080"/>
                      </a:lnTo>
                      <a:lnTo>
                        <a:pt x="584" y="58"/>
                      </a:lnTo>
                      <a:lnTo>
                        <a:pt x="584" y="58"/>
                      </a:lnTo>
                      <a:lnTo>
                        <a:pt x="584" y="46"/>
                      </a:lnTo>
                      <a:lnTo>
                        <a:pt x="580" y="36"/>
                      </a:lnTo>
                      <a:lnTo>
                        <a:pt x="574" y="26"/>
                      </a:lnTo>
                      <a:lnTo>
                        <a:pt x="568" y="16"/>
                      </a:lnTo>
                      <a:lnTo>
                        <a:pt x="558" y="10"/>
                      </a:lnTo>
                      <a:lnTo>
                        <a:pt x="550" y="4"/>
                      </a:lnTo>
                      <a:lnTo>
                        <a:pt x="538" y="2"/>
                      </a:lnTo>
                      <a:lnTo>
                        <a:pt x="528" y="0"/>
                      </a:lnTo>
                      <a:lnTo>
                        <a:pt x="528" y="0"/>
                      </a:lnTo>
                      <a:close/>
                      <a:moveTo>
                        <a:pt x="480" y="18"/>
                      </a:moveTo>
                      <a:lnTo>
                        <a:pt x="480" y="18"/>
                      </a:lnTo>
                      <a:lnTo>
                        <a:pt x="484" y="18"/>
                      </a:lnTo>
                      <a:lnTo>
                        <a:pt x="488" y="20"/>
                      </a:lnTo>
                      <a:lnTo>
                        <a:pt x="490" y="24"/>
                      </a:lnTo>
                      <a:lnTo>
                        <a:pt x="490" y="28"/>
                      </a:lnTo>
                      <a:lnTo>
                        <a:pt x="490" y="28"/>
                      </a:lnTo>
                      <a:lnTo>
                        <a:pt x="490" y="32"/>
                      </a:lnTo>
                      <a:lnTo>
                        <a:pt x="488" y="34"/>
                      </a:lnTo>
                      <a:lnTo>
                        <a:pt x="484" y="36"/>
                      </a:lnTo>
                      <a:lnTo>
                        <a:pt x="480" y="36"/>
                      </a:lnTo>
                      <a:lnTo>
                        <a:pt x="480" y="36"/>
                      </a:lnTo>
                      <a:lnTo>
                        <a:pt x="476" y="36"/>
                      </a:lnTo>
                      <a:lnTo>
                        <a:pt x="474" y="34"/>
                      </a:lnTo>
                      <a:lnTo>
                        <a:pt x="472" y="32"/>
                      </a:lnTo>
                      <a:lnTo>
                        <a:pt x="472" y="28"/>
                      </a:lnTo>
                      <a:lnTo>
                        <a:pt x="472" y="28"/>
                      </a:lnTo>
                      <a:lnTo>
                        <a:pt x="472" y="24"/>
                      </a:lnTo>
                      <a:lnTo>
                        <a:pt x="474" y="20"/>
                      </a:lnTo>
                      <a:lnTo>
                        <a:pt x="476" y="18"/>
                      </a:lnTo>
                      <a:lnTo>
                        <a:pt x="480" y="18"/>
                      </a:lnTo>
                      <a:lnTo>
                        <a:pt x="480" y="18"/>
                      </a:lnTo>
                      <a:close/>
                      <a:moveTo>
                        <a:pt x="236" y="18"/>
                      </a:moveTo>
                      <a:lnTo>
                        <a:pt x="348" y="18"/>
                      </a:lnTo>
                      <a:lnTo>
                        <a:pt x="348" y="18"/>
                      </a:lnTo>
                      <a:lnTo>
                        <a:pt x="352" y="20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52" y="28"/>
                      </a:lnTo>
                      <a:lnTo>
                        <a:pt x="348" y="30"/>
                      </a:lnTo>
                      <a:lnTo>
                        <a:pt x="236" y="30"/>
                      </a:lnTo>
                      <a:lnTo>
                        <a:pt x="236" y="30"/>
                      </a:lnTo>
                      <a:lnTo>
                        <a:pt x="232" y="28"/>
                      </a:lnTo>
                      <a:lnTo>
                        <a:pt x="230" y="24"/>
                      </a:lnTo>
                      <a:lnTo>
                        <a:pt x="230" y="24"/>
                      </a:lnTo>
                      <a:lnTo>
                        <a:pt x="232" y="20"/>
                      </a:lnTo>
                      <a:lnTo>
                        <a:pt x="236" y="18"/>
                      </a:lnTo>
                      <a:lnTo>
                        <a:pt x="236" y="18"/>
                      </a:lnTo>
                      <a:close/>
                      <a:moveTo>
                        <a:pt x="336" y="1104"/>
                      </a:moveTo>
                      <a:lnTo>
                        <a:pt x="246" y="1104"/>
                      </a:lnTo>
                      <a:lnTo>
                        <a:pt x="246" y="1104"/>
                      </a:lnTo>
                      <a:lnTo>
                        <a:pt x="240" y="1102"/>
                      </a:lnTo>
                      <a:lnTo>
                        <a:pt x="234" y="1098"/>
                      </a:lnTo>
                      <a:lnTo>
                        <a:pt x="232" y="1092"/>
                      </a:lnTo>
                      <a:lnTo>
                        <a:pt x="230" y="1086"/>
                      </a:lnTo>
                      <a:lnTo>
                        <a:pt x="230" y="1086"/>
                      </a:lnTo>
                      <a:lnTo>
                        <a:pt x="232" y="1080"/>
                      </a:lnTo>
                      <a:lnTo>
                        <a:pt x="234" y="1074"/>
                      </a:lnTo>
                      <a:lnTo>
                        <a:pt x="240" y="1070"/>
                      </a:lnTo>
                      <a:lnTo>
                        <a:pt x="246" y="1070"/>
                      </a:lnTo>
                      <a:lnTo>
                        <a:pt x="336" y="1070"/>
                      </a:lnTo>
                      <a:lnTo>
                        <a:pt x="336" y="1070"/>
                      </a:lnTo>
                      <a:lnTo>
                        <a:pt x="344" y="1070"/>
                      </a:lnTo>
                      <a:lnTo>
                        <a:pt x="348" y="1074"/>
                      </a:lnTo>
                      <a:lnTo>
                        <a:pt x="352" y="1080"/>
                      </a:lnTo>
                      <a:lnTo>
                        <a:pt x="354" y="1086"/>
                      </a:lnTo>
                      <a:lnTo>
                        <a:pt x="354" y="1086"/>
                      </a:lnTo>
                      <a:lnTo>
                        <a:pt x="352" y="1092"/>
                      </a:lnTo>
                      <a:lnTo>
                        <a:pt x="348" y="1098"/>
                      </a:lnTo>
                      <a:lnTo>
                        <a:pt x="344" y="1102"/>
                      </a:lnTo>
                      <a:lnTo>
                        <a:pt x="336" y="1104"/>
                      </a:lnTo>
                      <a:lnTo>
                        <a:pt x="336" y="1104"/>
                      </a:lnTo>
                      <a:close/>
                      <a:moveTo>
                        <a:pt x="560" y="1042"/>
                      </a:moveTo>
                      <a:lnTo>
                        <a:pt x="22" y="1042"/>
                      </a:lnTo>
                      <a:lnTo>
                        <a:pt x="22" y="90"/>
                      </a:lnTo>
                      <a:lnTo>
                        <a:pt x="560" y="90"/>
                      </a:lnTo>
                      <a:lnTo>
                        <a:pt x="560" y="104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53" name="组 16"/>
                <p:cNvGrpSpPr/>
                <p:nvPr/>
              </p:nvGrpSpPr>
              <p:grpSpPr>
                <a:xfrm>
                  <a:off x="11089246" y="4364773"/>
                  <a:ext cx="127482" cy="22798"/>
                  <a:chOff x="5811735" y="1052397"/>
                  <a:chExt cx="147979" cy="26463"/>
                </a:xfrm>
              </p:grpSpPr>
              <p:pic>
                <p:nvPicPr>
                  <p:cNvPr id="160" name="图片 159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V="1">
                    <a:off x="5811735" y="1063261"/>
                    <a:ext cx="24311" cy="473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1" name="图片 160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flipV="1">
                    <a:off x="5871525" y="1052504"/>
                    <a:ext cx="26247" cy="26247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2" name="图片 161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V="1">
                    <a:off x="5933251" y="1052397"/>
                    <a:ext cx="26463" cy="26463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</p:grpSp>
        </p:grpSp>
      </p:grpSp>
      <p:grpSp>
        <p:nvGrpSpPr>
          <p:cNvPr id="253" name="组合 252"/>
          <p:cNvGrpSpPr/>
          <p:nvPr/>
        </p:nvGrpSpPr>
        <p:grpSpPr>
          <a:xfrm>
            <a:off x="3151989" y="4462778"/>
            <a:ext cx="2498676" cy="1385984"/>
            <a:chOff x="-1785932" y="7562298"/>
            <a:chExt cx="2498676" cy="1385984"/>
          </a:xfrm>
        </p:grpSpPr>
        <p:pic>
          <p:nvPicPr>
            <p:cNvPr id="248" name="图片 2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5656" y="7600000"/>
              <a:ext cx="2498400" cy="1348281"/>
            </a:xfrm>
            <a:prstGeom prst="rect">
              <a:avLst/>
            </a:prstGeom>
          </p:spPr>
        </p:pic>
        <p:grpSp>
          <p:nvGrpSpPr>
            <p:cNvPr id="242" name="组合 241"/>
            <p:cNvGrpSpPr/>
            <p:nvPr/>
          </p:nvGrpSpPr>
          <p:grpSpPr>
            <a:xfrm>
              <a:off x="-1785932" y="7562298"/>
              <a:ext cx="2498676" cy="1385984"/>
              <a:chOff x="-12288078" y="3476055"/>
              <a:chExt cx="2498676" cy="1385984"/>
            </a:xfrm>
          </p:grpSpPr>
          <p:sp>
            <p:nvSpPr>
              <p:cNvPr id="198" name="Freeform 17"/>
              <p:cNvSpPr>
                <a:spLocks noEditPoints="1"/>
              </p:cNvSpPr>
              <p:nvPr/>
            </p:nvSpPr>
            <p:spPr bwMode="auto">
              <a:xfrm rot="16200000">
                <a:off x="-11731732" y="2919709"/>
                <a:ext cx="1385984" cy="2498676"/>
              </a:xfrm>
              <a:custGeom>
                <a:avLst/>
                <a:gdLst>
                  <a:gd name="T0" fmla="*/ 16 w 710"/>
                  <a:gd name="T1" fmla="*/ 0 h 1280"/>
                  <a:gd name="T2" fmla="*/ 10 w 710"/>
                  <a:gd name="T3" fmla="*/ 2 h 1280"/>
                  <a:gd name="T4" fmla="*/ 2 w 710"/>
                  <a:gd name="T5" fmla="*/ 10 h 1280"/>
                  <a:gd name="T6" fmla="*/ 0 w 710"/>
                  <a:gd name="T7" fmla="*/ 1264 h 1280"/>
                  <a:gd name="T8" fmla="*/ 2 w 710"/>
                  <a:gd name="T9" fmla="*/ 1270 h 1280"/>
                  <a:gd name="T10" fmla="*/ 10 w 710"/>
                  <a:gd name="T11" fmla="*/ 1278 h 1280"/>
                  <a:gd name="T12" fmla="*/ 694 w 710"/>
                  <a:gd name="T13" fmla="*/ 1280 h 1280"/>
                  <a:gd name="T14" fmla="*/ 700 w 710"/>
                  <a:gd name="T15" fmla="*/ 1278 h 1280"/>
                  <a:gd name="T16" fmla="*/ 708 w 710"/>
                  <a:gd name="T17" fmla="*/ 1270 h 1280"/>
                  <a:gd name="T18" fmla="*/ 710 w 710"/>
                  <a:gd name="T19" fmla="*/ 16 h 1280"/>
                  <a:gd name="T20" fmla="*/ 708 w 710"/>
                  <a:gd name="T21" fmla="*/ 10 h 1280"/>
                  <a:gd name="T22" fmla="*/ 700 w 710"/>
                  <a:gd name="T23" fmla="*/ 2 h 1280"/>
                  <a:gd name="T24" fmla="*/ 694 w 710"/>
                  <a:gd name="T25" fmla="*/ 0 h 1280"/>
                  <a:gd name="T26" fmla="*/ 420 w 710"/>
                  <a:gd name="T27" fmla="*/ 30 h 1280"/>
                  <a:gd name="T28" fmla="*/ 424 w 710"/>
                  <a:gd name="T29" fmla="*/ 30 h 1280"/>
                  <a:gd name="T30" fmla="*/ 428 w 710"/>
                  <a:gd name="T31" fmla="*/ 34 h 1280"/>
                  <a:gd name="T32" fmla="*/ 430 w 710"/>
                  <a:gd name="T33" fmla="*/ 38 h 1280"/>
                  <a:gd name="T34" fmla="*/ 426 w 710"/>
                  <a:gd name="T35" fmla="*/ 44 h 1280"/>
                  <a:gd name="T36" fmla="*/ 420 w 710"/>
                  <a:gd name="T37" fmla="*/ 48 h 1280"/>
                  <a:gd name="T38" fmla="*/ 290 w 710"/>
                  <a:gd name="T39" fmla="*/ 48 h 1280"/>
                  <a:gd name="T40" fmla="*/ 284 w 710"/>
                  <a:gd name="T41" fmla="*/ 44 h 1280"/>
                  <a:gd name="T42" fmla="*/ 282 w 710"/>
                  <a:gd name="T43" fmla="*/ 38 h 1280"/>
                  <a:gd name="T44" fmla="*/ 282 w 710"/>
                  <a:gd name="T45" fmla="*/ 34 h 1280"/>
                  <a:gd name="T46" fmla="*/ 286 w 710"/>
                  <a:gd name="T47" fmla="*/ 30 h 1280"/>
                  <a:gd name="T48" fmla="*/ 290 w 710"/>
                  <a:gd name="T49" fmla="*/ 30 h 1280"/>
                  <a:gd name="T50" fmla="*/ 320 w 710"/>
                  <a:gd name="T51" fmla="*/ 1232 h 1280"/>
                  <a:gd name="T52" fmla="*/ 348 w 710"/>
                  <a:gd name="T53" fmla="*/ 1208 h 1280"/>
                  <a:gd name="T54" fmla="*/ 348 w 710"/>
                  <a:gd name="T55" fmla="*/ 1204 h 1280"/>
                  <a:gd name="T56" fmla="*/ 320 w 710"/>
                  <a:gd name="T57" fmla="*/ 1182 h 1280"/>
                  <a:gd name="T58" fmla="*/ 348 w 710"/>
                  <a:gd name="T59" fmla="*/ 1204 h 1280"/>
                  <a:gd name="T60" fmla="*/ 352 w 710"/>
                  <a:gd name="T61" fmla="*/ 1236 h 1280"/>
                  <a:gd name="T62" fmla="*/ 390 w 710"/>
                  <a:gd name="T63" fmla="*/ 1208 h 1280"/>
                  <a:gd name="T64" fmla="*/ 390 w 710"/>
                  <a:gd name="T65" fmla="*/ 1204 h 1280"/>
                  <a:gd name="T66" fmla="*/ 352 w 710"/>
                  <a:gd name="T67" fmla="*/ 1176 h 1280"/>
                  <a:gd name="T68" fmla="*/ 390 w 710"/>
                  <a:gd name="T69" fmla="*/ 1204 h 1280"/>
                  <a:gd name="T70" fmla="*/ 48 w 710"/>
                  <a:gd name="T71" fmla="*/ 1114 h 1280"/>
                  <a:gd name="T72" fmla="*/ 662 w 710"/>
                  <a:gd name="T73" fmla="*/ 86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0" h="1280">
                    <a:moveTo>
                      <a:pt x="694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264"/>
                    </a:lnTo>
                    <a:lnTo>
                      <a:pt x="0" y="1264"/>
                    </a:lnTo>
                    <a:lnTo>
                      <a:pt x="2" y="1270"/>
                    </a:lnTo>
                    <a:lnTo>
                      <a:pt x="4" y="1276"/>
                    </a:lnTo>
                    <a:lnTo>
                      <a:pt x="10" y="1278"/>
                    </a:lnTo>
                    <a:lnTo>
                      <a:pt x="16" y="1280"/>
                    </a:lnTo>
                    <a:lnTo>
                      <a:pt x="694" y="1280"/>
                    </a:lnTo>
                    <a:lnTo>
                      <a:pt x="694" y="1280"/>
                    </a:lnTo>
                    <a:lnTo>
                      <a:pt x="700" y="1278"/>
                    </a:lnTo>
                    <a:lnTo>
                      <a:pt x="706" y="1276"/>
                    </a:lnTo>
                    <a:lnTo>
                      <a:pt x="708" y="1270"/>
                    </a:lnTo>
                    <a:lnTo>
                      <a:pt x="710" y="1264"/>
                    </a:lnTo>
                    <a:lnTo>
                      <a:pt x="710" y="16"/>
                    </a:lnTo>
                    <a:lnTo>
                      <a:pt x="710" y="16"/>
                    </a:lnTo>
                    <a:lnTo>
                      <a:pt x="708" y="10"/>
                    </a:lnTo>
                    <a:lnTo>
                      <a:pt x="706" y="4"/>
                    </a:lnTo>
                    <a:lnTo>
                      <a:pt x="700" y="2"/>
                    </a:lnTo>
                    <a:lnTo>
                      <a:pt x="694" y="0"/>
                    </a:lnTo>
                    <a:lnTo>
                      <a:pt x="694" y="0"/>
                    </a:lnTo>
                    <a:close/>
                    <a:moveTo>
                      <a:pt x="290" y="30"/>
                    </a:moveTo>
                    <a:lnTo>
                      <a:pt x="420" y="30"/>
                    </a:lnTo>
                    <a:lnTo>
                      <a:pt x="420" y="30"/>
                    </a:lnTo>
                    <a:lnTo>
                      <a:pt x="424" y="30"/>
                    </a:lnTo>
                    <a:lnTo>
                      <a:pt x="426" y="32"/>
                    </a:lnTo>
                    <a:lnTo>
                      <a:pt x="428" y="34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28" y="42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0" y="48"/>
                    </a:lnTo>
                    <a:lnTo>
                      <a:pt x="290" y="48"/>
                    </a:lnTo>
                    <a:lnTo>
                      <a:pt x="290" y="48"/>
                    </a:lnTo>
                    <a:lnTo>
                      <a:pt x="286" y="46"/>
                    </a:lnTo>
                    <a:lnTo>
                      <a:pt x="284" y="44"/>
                    </a:lnTo>
                    <a:lnTo>
                      <a:pt x="282" y="42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2" y="34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90" y="30"/>
                    </a:lnTo>
                    <a:lnTo>
                      <a:pt x="290" y="30"/>
                    </a:lnTo>
                    <a:close/>
                    <a:moveTo>
                      <a:pt x="348" y="1236"/>
                    </a:moveTo>
                    <a:lnTo>
                      <a:pt x="320" y="1232"/>
                    </a:lnTo>
                    <a:lnTo>
                      <a:pt x="320" y="1208"/>
                    </a:lnTo>
                    <a:lnTo>
                      <a:pt x="348" y="1208"/>
                    </a:lnTo>
                    <a:lnTo>
                      <a:pt x="348" y="1236"/>
                    </a:lnTo>
                    <a:close/>
                    <a:moveTo>
                      <a:pt x="348" y="1204"/>
                    </a:moveTo>
                    <a:lnTo>
                      <a:pt x="320" y="1204"/>
                    </a:lnTo>
                    <a:lnTo>
                      <a:pt x="320" y="1182"/>
                    </a:lnTo>
                    <a:lnTo>
                      <a:pt x="348" y="1176"/>
                    </a:lnTo>
                    <a:lnTo>
                      <a:pt x="348" y="1204"/>
                    </a:lnTo>
                    <a:close/>
                    <a:moveTo>
                      <a:pt x="390" y="1242"/>
                    </a:moveTo>
                    <a:lnTo>
                      <a:pt x="352" y="1236"/>
                    </a:lnTo>
                    <a:lnTo>
                      <a:pt x="352" y="1208"/>
                    </a:lnTo>
                    <a:lnTo>
                      <a:pt x="390" y="1208"/>
                    </a:lnTo>
                    <a:lnTo>
                      <a:pt x="390" y="1242"/>
                    </a:lnTo>
                    <a:close/>
                    <a:moveTo>
                      <a:pt x="390" y="1204"/>
                    </a:moveTo>
                    <a:lnTo>
                      <a:pt x="352" y="1204"/>
                    </a:lnTo>
                    <a:lnTo>
                      <a:pt x="352" y="1176"/>
                    </a:lnTo>
                    <a:lnTo>
                      <a:pt x="390" y="1170"/>
                    </a:lnTo>
                    <a:lnTo>
                      <a:pt x="390" y="1204"/>
                    </a:lnTo>
                    <a:close/>
                    <a:moveTo>
                      <a:pt x="662" y="1114"/>
                    </a:moveTo>
                    <a:lnTo>
                      <a:pt x="48" y="1114"/>
                    </a:lnTo>
                    <a:lnTo>
                      <a:pt x="48" y="86"/>
                    </a:lnTo>
                    <a:lnTo>
                      <a:pt x="662" y="86"/>
                    </a:lnTo>
                    <a:lnTo>
                      <a:pt x="662" y="111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0" name="组 13"/>
              <p:cNvGrpSpPr/>
              <p:nvPr/>
            </p:nvGrpSpPr>
            <p:grpSpPr>
              <a:xfrm>
                <a:off x="-10284580" y="3591941"/>
                <a:ext cx="143199" cy="25447"/>
                <a:chOff x="2956552" y="624169"/>
                <a:chExt cx="146253" cy="26154"/>
              </a:xfrm>
            </p:grpSpPr>
            <p:pic>
              <p:nvPicPr>
                <p:cNvPr id="192" name="图片 19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V="1">
                  <a:off x="2956552" y="634907"/>
                  <a:ext cx="24027" cy="4678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3" name="图片 19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V="1">
                  <a:off x="3015645" y="624276"/>
                  <a:ext cx="25941" cy="25941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4" name="图片 19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V="1">
                  <a:off x="3076651" y="624169"/>
                  <a:ext cx="26154" cy="2615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</p:grpSp>
      </p:grpSp>
      <p:pic>
        <p:nvPicPr>
          <p:cNvPr id="250" name="图片 2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30004227"/>
            <a:ext cx="12192000" cy="6858000"/>
          </a:xfrm>
          <a:prstGeom prst="rect">
            <a:avLst/>
          </a:prstGeom>
        </p:spPr>
      </p:pic>
      <p:pic>
        <p:nvPicPr>
          <p:cNvPr id="4" name="A Bright Future (Full Version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95391" y="70954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22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CC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4208" y="1236834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823030" y="2744339"/>
            <a:ext cx="67201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结合</a:t>
            </a:r>
            <a:r>
              <a:rPr lang="zh-CN" altLang="en-US" sz="2800" dirty="0"/>
              <a:t>酒店、</a:t>
            </a:r>
            <a:r>
              <a:rPr lang="en-US" altLang="zh-CN" sz="2800" dirty="0"/>
              <a:t>POS</a:t>
            </a:r>
            <a:r>
              <a:rPr lang="zh-CN" altLang="en-US" sz="2800" dirty="0"/>
              <a:t>支付、</a:t>
            </a:r>
            <a:r>
              <a:rPr lang="en-US" altLang="zh-CN" sz="2800" dirty="0"/>
              <a:t>WIFI</a:t>
            </a:r>
            <a:r>
              <a:rPr lang="zh-CN" altLang="en-US" sz="2800" dirty="0"/>
              <a:t>接入等各类型</a:t>
            </a:r>
            <a:r>
              <a:rPr lang="en-US" altLang="zh-CN" sz="2800" dirty="0"/>
              <a:t>O2O</a:t>
            </a:r>
            <a:r>
              <a:rPr lang="zh-CN" altLang="en-US" sz="2800" dirty="0"/>
              <a:t>场景，为行业客户提供高质量低成本的网络、计算、存储、大数据等基础资源， 助力</a:t>
            </a:r>
            <a:r>
              <a:rPr lang="en-US" altLang="zh-CN" sz="2800" dirty="0"/>
              <a:t>O2O</a:t>
            </a:r>
            <a:r>
              <a:rPr lang="zh-CN" altLang="en-US" sz="2800" dirty="0"/>
              <a:t>客户走进互联网的“场景时代”</a:t>
            </a:r>
          </a:p>
          <a:p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3135087" y="14245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O2O</a:t>
            </a:r>
            <a:r>
              <a:rPr lang="zh-CN" altLang="en-US" sz="2800" b="1" dirty="0">
                <a:solidFill>
                  <a:schemeClr val="bg1"/>
                </a:solidFill>
              </a:rPr>
              <a:t>解决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方案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2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F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4208" y="1236834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823030" y="2744339"/>
            <a:ext cx="672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以</a:t>
            </a:r>
            <a:r>
              <a:rPr lang="zh-CN" altLang="en-US" sz="2800" dirty="0"/>
              <a:t>阿里云成熟的商业化云服务为基础，为游戏开发者、运营企业提供专属集群、尊享</a:t>
            </a:r>
            <a:r>
              <a:rPr lang="en-US" altLang="zh-CN" sz="2800" dirty="0"/>
              <a:t>VIP</a:t>
            </a:r>
            <a:r>
              <a:rPr lang="zh-CN" altLang="en-US" sz="2800" dirty="0"/>
              <a:t>服务、专项扶持基金、及多场景多类型的游戏部署解决方案，帮助中小型游戏企业快速成长。</a:t>
            </a:r>
          </a:p>
          <a:p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3135087" y="14245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游戏</a:t>
            </a:r>
            <a:r>
              <a:rPr lang="zh-CN" altLang="en-US" sz="2800" b="1" dirty="0">
                <a:solidFill>
                  <a:schemeClr val="bg1"/>
                </a:solidFill>
              </a:rPr>
              <a:t>解决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方案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0B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75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D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4208" y="1236834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823030" y="2744339"/>
            <a:ext cx="672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一站式提供“海量存储、高效分发、极速网络”等强大服务， 轻松坐享</a:t>
            </a:r>
            <a:r>
              <a:rPr lang="en-US" altLang="zh-CN" sz="2800" dirty="0"/>
              <a:t>CCTV-5</a:t>
            </a:r>
            <a:r>
              <a:rPr lang="zh-CN" altLang="en-US" sz="2800" dirty="0"/>
              <a:t>、新浪微博、知乎等量级的传播能力。广泛应用于 游戏直播、娱乐直播、泛生活直播、 教育类、 远程医疗、 企业远程视频会议等典型场景</a:t>
            </a:r>
          </a:p>
        </p:txBody>
      </p:sp>
      <p:sp>
        <p:nvSpPr>
          <p:cNvPr id="21" name="矩形 20"/>
          <p:cNvSpPr/>
          <p:nvPr/>
        </p:nvSpPr>
        <p:spPr>
          <a:xfrm>
            <a:off x="3135087" y="14245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音视频</a:t>
            </a:r>
            <a:r>
              <a:rPr lang="zh-CN" altLang="en-US" sz="2800" b="1" dirty="0">
                <a:solidFill>
                  <a:schemeClr val="bg1"/>
                </a:solidFill>
              </a:rPr>
              <a:t>解决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方案案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7CC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61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CA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4208" y="1236834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823030" y="2744339"/>
            <a:ext cx="67201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阿里云依据网站不同的发展阶段，提供更合适的架构方案，有效降低网站的开发运维难度和整体</a:t>
            </a:r>
            <a:r>
              <a:rPr lang="en-US" altLang="zh-CN" sz="2800" dirty="0"/>
              <a:t>IT</a:t>
            </a:r>
            <a:r>
              <a:rPr lang="zh-CN" altLang="en-US" sz="2800" dirty="0"/>
              <a:t>成本，并保障网站的安全性和稳定性，节约大量的人力和资金投入。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135087" y="14245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网站解决方案</a:t>
            </a: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16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8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8C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4208" y="1236834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823030" y="2744339"/>
            <a:ext cx="672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阿里云移动</a:t>
            </a:r>
            <a:r>
              <a:rPr lang="en-US" altLang="zh-CN" sz="2800" dirty="0"/>
              <a:t>APP</a:t>
            </a:r>
            <a:r>
              <a:rPr lang="zh-CN" altLang="en-US" sz="2800" dirty="0"/>
              <a:t>解决方案，助力开发者轻松应对移动</a:t>
            </a:r>
            <a:r>
              <a:rPr lang="en-US" altLang="zh-CN" sz="2800" dirty="0"/>
              <a:t>app</a:t>
            </a:r>
            <a:r>
              <a:rPr lang="zh-CN" altLang="en-US" sz="2800" dirty="0"/>
              <a:t>中随时可能出现的用户数量的爆发式增长、复杂的移动安全挑战等问题。 助力移动开发者实现基于大数据技术的精细化运营、提升产品质量和体验、增强用户黏性。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135087" y="14245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移动</a:t>
            </a:r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解决方案</a:t>
            </a: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B5E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03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E6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4208" y="1236834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823030" y="2744339"/>
            <a:ext cx="67201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结合大数据能力帮助电商企业快速搭建平台、应对业务高并发，剖析秒杀、视频直播等场景</a:t>
            </a:r>
          </a:p>
        </p:txBody>
      </p:sp>
      <p:sp>
        <p:nvSpPr>
          <p:cNvPr id="21" name="矩形 20"/>
          <p:cNvSpPr/>
          <p:nvPr/>
        </p:nvSpPr>
        <p:spPr>
          <a:xfrm>
            <a:off x="3135087" y="14245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电商解决方案</a:t>
            </a: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BCD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20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4208" y="1236834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823030" y="2744339"/>
            <a:ext cx="67201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为金融行业提供量身定制的云计算服务，具备低成本、高弹性、高可用、安全合规的特性。帮助金融客户实现从传统</a:t>
            </a:r>
            <a:r>
              <a:rPr lang="en-US" altLang="zh-CN" sz="2800" dirty="0"/>
              <a:t>IT</a:t>
            </a:r>
            <a:r>
              <a:rPr lang="zh-CN" altLang="en-US" sz="2800" dirty="0"/>
              <a:t>向云计算的转型，为客户提供完整的“云</a:t>
            </a:r>
            <a:r>
              <a:rPr lang="en-US" altLang="zh-CN" sz="2800" dirty="0"/>
              <a:t>.</a:t>
            </a:r>
            <a:r>
              <a:rPr lang="zh-CN" altLang="en-US" sz="2800" dirty="0"/>
              <a:t>端</a:t>
            </a:r>
            <a:r>
              <a:rPr lang="en-US" altLang="zh-CN" sz="2800" dirty="0"/>
              <a:t>.</a:t>
            </a:r>
            <a:r>
              <a:rPr lang="zh-CN" altLang="en-US" sz="2800" dirty="0"/>
              <a:t>数”的能力。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135087" y="14245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金融云解决方案</a:t>
            </a: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F4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03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4208" y="1236834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823030" y="2744339"/>
            <a:ext cx="67201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立足于对政务信息化的深刻理解，在云计算和大数据技术上持续创新，构筑开放共享、敏捷高效、安全可信的政务云基础架构，并通过与政府行业的集成商和</a:t>
            </a:r>
            <a:r>
              <a:rPr lang="en-US" altLang="zh-CN" sz="2800" dirty="0"/>
              <a:t>ISV</a:t>
            </a:r>
            <a:r>
              <a:rPr lang="zh-CN" altLang="en-US" sz="2800" dirty="0"/>
              <a:t>密切合作，开启政务上云新时代。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135087" y="14245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政务解决方案</a:t>
            </a: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90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989235"/>
            <a:ext cx="11639550" cy="5314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29447" y="2967335"/>
            <a:ext cx="85331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dirty="0"/>
              <a:t>超大规模数据中心遍布全球</a:t>
            </a:r>
          </a:p>
        </p:txBody>
      </p:sp>
    </p:spTree>
    <p:extLst>
      <p:ext uri="{BB962C8B-B14F-4D97-AF65-F5344CB8AC3E}">
        <p14:creationId xmlns:p14="http://schemas.microsoft.com/office/powerpoint/2010/main" val="41168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 -0.358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1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994" y="6193915"/>
            <a:ext cx="9868084" cy="63044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568450" y="33745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568450" y="39206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568450" y="44667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568450" y="50382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68450" y="56097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568450" y="61939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864783" y="5495415"/>
            <a:ext cx="558800" cy="69850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77216" y="4981065"/>
            <a:ext cx="558800" cy="121285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16600" y="4631815"/>
            <a:ext cx="558800" cy="156210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55982" y="4225415"/>
            <a:ext cx="558800" cy="196850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755715" y="3717415"/>
            <a:ext cx="558800" cy="247650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817158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51942" y="191863"/>
                </a:moveTo>
                <a:cubicBezTo>
                  <a:pt x="654203" y="191863"/>
                  <a:pt x="656170" y="192324"/>
                  <a:pt x="657844" y="193245"/>
                </a:cubicBezTo>
                <a:cubicBezTo>
                  <a:pt x="659519" y="194166"/>
                  <a:pt x="660858" y="195631"/>
                  <a:pt x="661863" y="197640"/>
                </a:cubicBezTo>
                <a:cubicBezTo>
                  <a:pt x="662867" y="199649"/>
                  <a:pt x="663621" y="202265"/>
                  <a:pt x="664123" y="205488"/>
                </a:cubicBezTo>
                <a:cubicBezTo>
                  <a:pt x="664625" y="208711"/>
                  <a:pt x="664876" y="212625"/>
                  <a:pt x="664876" y="217229"/>
                </a:cubicBezTo>
                <a:cubicBezTo>
                  <a:pt x="664876" y="221583"/>
                  <a:pt x="664667" y="225329"/>
                  <a:pt x="664249" y="228468"/>
                </a:cubicBezTo>
                <a:cubicBezTo>
                  <a:pt x="663830" y="231608"/>
                  <a:pt x="663139" y="234182"/>
                  <a:pt x="662177" y="236191"/>
                </a:cubicBezTo>
                <a:cubicBezTo>
                  <a:pt x="661214" y="238200"/>
                  <a:pt x="659937" y="239686"/>
                  <a:pt x="658347" y="240649"/>
                </a:cubicBezTo>
                <a:cubicBezTo>
                  <a:pt x="656756" y="241612"/>
                  <a:pt x="654747" y="242093"/>
                  <a:pt x="652319" y="242093"/>
                </a:cubicBezTo>
                <a:cubicBezTo>
                  <a:pt x="650226" y="242093"/>
                  <a:pt x="648384" y="241737"/>
                  <a:pt x="646794" y="241026"/>
                </a:cubicBezTo>
                <a:cubicBezTo>
                  <a:pt x="645203" y="240314"/>
                  <a:pt x="643864" y="239016"/>
                  <a:pt x="642775" y="237133"/>
                </a:cubicBezTo>
                <a:cubicBezTo>
                  <a:pt x="641687" y="235249"/>
                  <a:pt x="640850" y="232654"/>
                  <a:pt x="640264" y="229347"/>
                </a:cubicBezTo>
                <a:cubicBezTo>
                  <a:pt x="639678" y="226040"/>
                  <a:pt x="639385" y="221792"/>
                  <a:pt x="639385" y="216602"/>
                </a:cubicBezTo>
                <a:cubicBezTo>
                  <a:pt x="639385" y="212081"/>
                  <a:pt x="639636" y="208251"/>
                  <a:pt x="640138" y="205112"/>
                </a:cubicBezTo>
                <a:cubicBezTo>
                  <a:pt x="640641" y="201972"/>
                  <a:pt x="641415" y="199419"/>
                  <a:pt x="642462" y="197452"/>
                </a:cubicBezTo>
                <a:cubicBezTo>
                  <a:pt x="643508" y="195484"/>
                  <a:pt x="644827" y="194061"/>
                  <a:pt x="646417" y="193182"/>
                </a:cubicBezTo>
                <a:cubicBezTo>
                  <a:pt x="648008" y="192303"/>
                  <a:pt x="649850" y="191863"/>
                  <a:pt x="651942" y="191863"/>
                </a:cubicBezTo>
                <a:close/>
                <a:moveTo>
                  <a:pt x="444755" y="180436"/>
                </a:moveTo>
                <a:cubicBezTo>
                  <a:pt x="448690" y="180436"/>
                  <a:pt x="452038" y="181001"/>
                  <a:pt x="454801" y="182132"/>
                </a:cubicBezTo>
                <a:cubicBezTo>
                  <a:pt x="457563" y="183262"/>
                  <a:pt x="459782" y="184936"/>
                  <a:pt x="461456" y="187154"/>
                </a:cubicBezTo>
                <a:cubicBezTo>
                  <a:pt x="463131" y="189373"/>
                  <a:pt x="464344" y="192094"/>
                  <a:pt x="465098" y="195317"/>
                </a:cubicBezTo>
                <a:cubicBezTo>
                  <a:pt x="465851" y="198540"/>
                  <a:pt x="466228" y="202286"/>
                  <a:pt x="466228" y="206556"/>
                </a:cubicBezTo>
                <a:cubicBezTo>
                  <a:pt x="466228" y="210658"/>
                  <a:pt x="465726" y="214446"/>
                  <a:pt x="464721" y="217920"/>
                </a:cubicBezTo>
                <a:cubicBezTo>
                  <a:pt x="463717" y="221394"/>
                  <a:pt x="462252" y="224429"/>
                  <a:pt x="460326" y="227024"/>
                </a:cubicBezTo>
                <a:cubicBezTo>
                  <a:pt x="458401" y="229619"/>
                  <a:pt x="455994" y="231629"/>
                  <a:pt x="453106" y="233052"/>
                </a:cubicBezTo>
                <a:cubicBezTo>
                  <a:pt x="450217" y="234475"/>
                  <a:pt x="446848" y="235186"/>
                  <a:pt x="442997" y="235186"/>
                </a:cubicBezTo>
                <a:cubicBezTo>
                  <a:pt x="439062" y="235186"/>
                  <a:pt x="435609" y="234454"/>
                  <a:pt x="432637" y="232989"/>
                </a:cubicBezTo>
                <a:cubicBezTo>
                  <a:pt x="429665" y="231524"/>
                  <a:pt x="427196" y="229033"/>
                  <a:pt x="425228" y="225517"/>
                </a:cubicBezTo>
                <a:cubicBezTo>
                  <a:pt x="423261" y="222001"/>
                  <a:pt x="421775" y="217250"/>
                  <a:pt x="420770" y="211265"/>
                </a:cubicBezTo>
                <a:cubicBezTo>
                  <a:pt x="419766" y="205279"/>
                  <a:pt x="419263" y="197807"/>
                  <a:pt x="419263" y="188850"/>
                </a:cubicBezTo>
                <a:cubicBezTo>
                  <a:pt x="421022" y="187678"/>
                  <a:pt x="422905" y="186568"/>
                  <a:pt x="424914" y="185522"/>
                </a:cubicBezTo>
                <a:cubicBezTo>
                  <a:pt x="426923" y="184476"/>
                  <a:pt x="429016" y="183576"/>
                  <a:pt x="431193" y="182822"/>
                </a:cubicBezTo>
                <a:cubicBezTo>
                  <a:pt x="433370" y="182069"/>
                  <a:pt x="435588" y="181483"/>
                  <a:pt x="437848" y="181064"/>
                </a:cubicBezTo>
                <a:cubicBezTo>
                  <a:pt x="440109" y="180646"/>
                  <a:pt x="442411" y="180436"/>
                  <a:pt x="444755" y="180436"/>
                </a:cubicBezTo>
                <a:close/>
                <a:moveTo>
                  <a:pt x="652570" y="174283"/>
                </a:moveTo>
                <a:cubicBezTo>
                  <a:pt x="645789" y="174283"/>
                  <a:pt x="639992" y="175351"/>
                  <a:pt x="635178" y="177485"/>
                </a:cubicBezTo>
                <a:cubicBezTo>
                  <a:pt x="630365" y="179620"/>
                  <a:pt x="626430" y="182613"/>
                  <a:pt x="623374" y="186464"/>
                </a:cubicBezTo>
                <a:cubicBezTo>
                  <a:pt x="620319" y="190315"/>
                  <a:pt x="618079" y="194856"/>
                  <a:pt x="616656" y="200089"/>
                </a:cubicBezTo>
                <a:cubicBezTo>
                  <a:pt x="615233" y="205321"/>
                  <a:pt x="614521" y="211076"/>
                  <a:pt x="614521" y="217355"/>
                </a:cubicBezTo>
                <a:cubicBezTo>
                  <a:pt x="614521" y="223634"/>
                  <a:pt x="615107" y="229368"/>
                  <a:pt x="616279" y="234559"/>
                </a:cubicBezTo>
                <a:cubicBezTo>
                  <a:pt x="617451" y="239749"/>
                  <a:pt x="619461" y="244207"/>
                  <a:pt x="622307" y="247932"/>
                </a:cubicBezTo>
                <a:cubicBezTo>
                  <a:pt x="625153" y="251658"/>
                  <a:pt x="628962" y="254567"/>
                  <a:pt x="633734" y="256660"/>
                </a:cubicBezTo>
                <a:cubicBezTo>
                  <a:pt x="638506" y="258752"/>
                  <a:pt x="644450" y="259799"/>
                  <a:pt x="651566" y="259799"/>
                </a:cubicBezTo>
                <a:cubicBezTo>
                  <a:pt x="658263" y="259799"/>
                  <a:pt x="664018" y="258752"/>
                  <a:pt x="668832" y="256660"/>
                </a:cubicBezTo>
                <a:cubicBezTo>
                  <a:pt x="673646" y="254567"/>
                  <a:pt x="677601" y="251637"/>
                  <a:pt x="680699" y="247869"/>
                </a:cubicBezTo>
                <a:cubicBezTo>
                  <a:pt x="683796" y="244102"/>
                  <a:pt x="686078" y="239561"/>
                  <a:pt x="687542" y="234245"/>
                </a:cubicBezTo>
                <a:cubicBezTo>
                  <a:pt x="689008" y="228929"/>
                  <a:pt x="689740" y="222964"/>
                  <a:pt x="689740" y="216350"/>
                </a:cubicBezTo>
                <a:cubicBezTo>
                  <a:pt x="689740" y="210741"/>
                  <a:pt x="689196" y="205384"/>
                  <a:pt x="688108" y="200277"/>
                </a:cubicBezTo>
                <a:cubicBezTo>
                  <a:pt x="687019" y="195170"/>
                  <a:pt x="685094" y="190691"/>
                  <a:pt x="682331" y="186841"/>
                </a:cubicBezTo>
                <a:cubicBezTo>
                  <a:pt x="679569" y="182990"/>
                  <a:pt x="675780" y="179934"/>
                  <a:pt x="670967" y="177674"/>
                </a:cubicBezTo>
                <a:cubicBezTo>
                  <a:pt x="666153" y="175413"/>
                  <a:pt x="660021" y="174283"/>
                  <a:pt x="652570" y="174283"/>
                </a:cubicBezTo>
                <a:close/>
                <a:moveTo>
                  <a:pt x="308140" y="118403"/>
                </a:moveTo>
                <a:cubicBezTo>
                  <a:pt x="310986" y="118403"/>
                  <a:pt x="313582" y="118780"/>
                  <a:pt x="315926" y="119533"/>
                </a:cubicBezTo>
                <a:cubicBezTo>
                  <a:pt x="318270" y="120286"/>
                  <a:pt x="320363" y="121563"/>
                  <a:pt x="322204" y="123363"/>
                </a:cubicBezTo>
                <a:cubicBezTo>
                  <a:pt x="324046" y="125163"/>
                  <a:pt x="325616" y="127570"/>
                  <a:pt x="326913" y="130584"/>
                </a:cubicBezTo>
                <a:cubicBezTo>
                  <a:pt x="328211" y="133597"/>
                  <a:pt x="329299" y="137281"/>
                  <a:pt x="330178" y="141634"/>
                </a:cubicBezTo>
                <a:cubicBezTo>
                  <a:pt x="331057" y="145987"/>
                  <a:pt x="331706" y="151115"/>
                  <a:pt x="332125" y="157017"/>
                </a:cubicBezTo>
                <a:cubicBezTo>
                  <a:pt x="332543" y="162919"/>
                  <a:pt x="332753" y="169721"/>
                  <a:pt x="332753" y="177423"/>
                </a:cubicBezTo>
                <a:cubicBezTo>
                  <a:pt x="332753" y="183785"/>
                  <a:pt x="332606" y="189603"/>
                  <a:pt x="332313" y="194877"/>
                </a:cubicBezTo>
                <a:cubicBezTo>
                  <a:pt x="332020" y="200151"/>
                  <a:pt x="331476" y="204881"/>
                  <a:pt x="330681" y="209067"/>
                </a:cubicBezTo>
                <a:cubicBezTo>
                  <a:pt x="329885" y="213253"/>
                  <a:pt x="328860" y="216936"/>
                  <a:pt x="327604" y="220118"/>
                </a:cubicBezTo>
                <a:cubicBezTo>
                  <a:pt x="326348" y="223299"/>
                  <a:pt x="324779" y="225936"/>
                  <a:pt x="322895" y="228029"/>
                </a:cubicBezTo>
                <a:cubicBezTo>
                  <a:pt x="321011" y="230122"/>
                  <a:pt x="318814" y="231691"/>
                  <a:pt x="316302" y="232738"/>
                </a:cubicBezTo>
                <a:cubicBezTo>
                  <a:pt x="313791" y="233784"/>
                  <a:pt x="310903" y="234307"/>
                  <a:pt x="307638" y="234307"/>
                </a:cubicBezTo>
                <a:cubicBezTo>
                  <a:pt x="303285" y="234307"/>
                  <a:pt x="299559" y="233407"/>
                  <a:pt x="296462" y="231608"/>
                </a:cubicBezTo>
                <a:cubicBezTo>
                  <a:pt x="293364" y="229808"/>
                  <a:pt x="290832" y="226668"/>
                  <a:pt x="288864" y="222190"/>
                </a:cubicBezTo>
                <a:cubicBezTo>
                  <a:pt x="286897" y="217711"/>
                  <a:pt x="285453" y="211683"/>
                  <a:pt x="284532" y="204107"/>
                </a:cubicBezTo>
                <a:cubicBezTo>
                  <a:pt x="283611" y="196531"/>
                  <a:pt x="283151" y="186966"/>
                  <a:pt x="283151" y="175413"/>
                </a:cubicBezTo>
                <a:cubicBezTo>
                  <a:pt x="283151" y="165953"/>
                  <a:pt x="283528" y="157666"/>
                  <a:pt x="284281" y="150550"/>
                </a:cubicBezTo>
                <a:cubicBezTo>
                  <a:pt x="285034" y="143434"/>
                  <a:pt x="286353" y="137490"/>
                  <a:pt x="288237" y="132718"/>
                </a:cubicBezTo>
                <a:cubicBezTo>
                  <a:pt x="290120" y="127946"/>
                  <a:pt x="292674" y="124368"/>
                  <a:pt x="295897" y="121982"/>
                </a:cubicBezTo>
                <a:cubicBezTo>
                  <a:pt x="299120" y="119596"/>
                  <a:pt x="303201" y="118403"/>
                  <a:pt x="308140" y="118403"/>
                </a:cubicBezTo>
                <a:close/>
                <a:moveTo>
                  <a:pt x="553995" y="110617"/>
                </a:moveTo>
                <a:cubicBezTo>
                  <a:pt x="556255" y="110617"/>
                  <a:pt x="558222" y="111078"/>
                  <a:pt x="559897" y="111999"/>
                </a:cubicBezTo>
                <a:cubicBezTo>
                  <a:pt x="561571" y="112919"/>
                  <a:pt x="562911" y="114385"/>
                  <a:pt x="563915" y="116394"/>
                </a:cubicBezTo>
                <a:cubicBezTo>
                  <a:pt x="564920" y="118403"/>
                  <a:pt x="565673" y="121019"/>
                  <a:pt x="566175" y="124242"/>
                </a:cubicBezTo>
                <a:cubicBezTo>
                  <a:pt x="566678" y="127465"/>
                  <a:pt x="566929" y="131379"/>
                  <a:pt x="566929" y="135983"/>
                </a:cubicBezTo>
                <a:cubicBezTo>
                  <a:pt x="566929" y="140336"/>
                  <a:pt x="566720" y="144083"/>
                  <a:pt x="566301" y="147222"/>
                </a:cubicBezTo>
                <a:cubicBezTo>
                  <a:pt x="565882" y="150361"/>
                  <a:pt x="565192" y="152936"/>
                  <a:pt x="564229" y="154945"/>
                </a:cubicBezTo>
                <a:cubicBezTo>
                  <a:pt x="563266" y="156954"/>
                  <a:pt x="561990" y="158440"/>
                  <a:pt x="560399" y="159403"/>
                </a:cubicBezTo>
                <a:cubicBezTo>
                  <a:pt x="558808" y="160365"/>
                  <a:pt x="556799" y="160847"/>
                  <a:pt x="554372" y="160847"/>
                </a:cubicBezTo>
                <a:cubicBezTo>
                  <a:pt x="552279" y="160847"/>
                  <a:pt x="550437" y="160491"/>
                  <a:pt x="548846" y="159779"/>
                </a:cubicBezTo>
                <a:cubicBezTo>
                  <a:pt x="547256" y="159068"/>
                  <a:pt x="545916" y="157770"/>
                  <a:pt x="544828" y="155887"/>
                </a:cubicBezTo>
                <a:cubicBezTo>
                  <a:pt x="543740" y="154003"/>
                  <a:pt x="542902" y="151408"/>
                  <a:pt x="542316" y="148101"/>
                </a:cubicBezTo>
                <a:cubicBezTo>
                  <a:pt x="541730" y="144794"/>
                  <a:pt x="541437" y="140546"/>
                  <a:pt x="541437" y="135355"/>
                </a:cubicBezTo>
                <a:cubicBezTo>
                  <a:pt x="541437" y="130835"/>
                  <a:pt x="541689" y="127005"/>
                  <a:pt x="542191" y="123865"/>
                </a:cubicBezTo>
                <a:cubicBezTo>
                  <a:pt x="542693" y="120726"/>
                  <a:pt x="543468" y="118173"/>
                  <a:pt x="544514" y="116205"/>
                </a:cubicBezTo>
                <a:cubicBezTo>
                  <a:pt x="545560" y="114238"/>
                  <a:pt x="546879" y="112815"/>
                  <a:pt x="548470" y="111936"/>
                </a:cubicBezTo>
                <a:cubicBezTo>
                  <a:pt x="550060" y="111057"/>
                  <a:pt x="551902" y="110617"/>
                  <a:pt x="553995" y="110617"/>
                </a:cubicBezTo>
                <a:close/>
                <a:moveTo>
                  <a:pt x="181697" y="94042"/>
                </a:moveTo>
                <a:cubicBezTo>
                  <a:pt x="179101" y="94042"/>
                  <a:pt x="176988" y="94062"/>
                  <a:pt x="175355" y="94104"/>
                </a:cubicBezTo>
                <a:cubicBezTo>
                  <a:pt x="173723" y="94146"/>
                  <a:pt x="172404" y="94230"/>
                  <a:pt x="171400" y="94355"/>
                </a:cubicBezTo>
                <a:cubicBezTo>
                  <a:pt x="170395" y="94481"/>
                  <a:pt x="169579" y="94648"/>
                  <a:pt x="168951" y="94858"/>
                </a:cubicBezTo>
                <a:cubicBezTo>
                  <a:pt x="168323" y="95067"/>
                  <a:pt x="167800" y="95339"/>
                  <a:pt x="167381" y="95674"/>
                </a:cubicBezTo>
                <a:lnTo>
                  <a:pt x="132472" y="118277"/>
                </a:lnTo>
                <a:cubicBezTo>
                  <a:pt x="131467" y="118947"/>
                  <a:pt x="130672" y="119575"/>
                  <a:pt x="130086" y="120161"/>
                </a:cubicBezTo>
                <a:cubicBezTo>
                  <a:pt x="129500" y="120747"/>
                  <a:pt x="129039" y="121500"/>
                  <a:pt x="128704" y="122421"/>
                </a:cubicBezTo>
                <a:cubicBezTo>
                  <a:pt x="128370" y="123342"/>
                  <a:pt x="128160" y="124451"/>
                  <a:pt x="128077" y="125749"/>
                </a:cubicBezTo>
                <a:cubicBezTo>
                  <a:pt x="127993" y="127047"/>
                  <a:pt x="127951" y="128700"/>
                  <a:pt x="127951" y="130709"/>
                </a:cubicBezTo>
                <a:cubicBezTo>
                  <a:pt x="127951" y="133890"/>
                  <a:pt x="128077" y="136360"/>
                  <a:pt x="128328" y="138118"/>
                </a:cubicBezTo>
                <a:cubicBezTo>
                  <a:pt x="128579" y="139876"/>
                  <a:pt x="129060" y="141111"/>
                  <a:pt x="129772" y="141822"/>
                </a:cubicBezTo>
                <a:cubicBezTo>
                  <a:pt x="130483" y="142534"/>
                  <a:pt x="131446" y="142785"/>
                  <a:pt x="132660" y="142576"/>
                </a:cubicBezTo>
                <a:cubicBezTo>
                  <a:pt x="133874" y="142367"/>
                  <a:pt x="135444" y="141801"/>
                  <a:pt x="137369" y="140881"/>
                </a:cubicBezTo>
                <a:lnTo>
                  <a:pt x="163488" y="126440"/>
                </a:lnTo>
                <a:lnTo>
                  <a:pt x="163488" y="232173"/>
                </a:lnTo>
                <a:lnTo>
                  <a:pt x="133225" y="232173"/>
                </a:lnTo>
                <a:cubicBezTo>
                  <a:pt x="132472" y="232173"/>
                  <a:pt x="131802" y="232403"/>
                  <a:pt x="131216" y="232863"/>
                </a:cubicBezTo>
                <a:cubicBezTo>
                  <a:pt x="130630" y="233324"/>
                  <a:pt x="130107" y="234056"/>
                  <a:pt x="129646" y="235061"/>
                </a:cubicBezTo>
                <a:cubicBezTo>
                  <a:pt x="129186" y="236065"/>
                  <a:pt x="128851" y="237384"/>
                  <a:pt x="128642" y="239016"/>
                </a:cubicBezTo>
                <a:cubicBezTo>
                  <a:pt x="128432" y="240649"/>
                  <a:pt x="128328" y="242679"/>
                  <a:pt x="128328" y="245107"/>
                </a:cubicBezTo>
                <a:cubicBezTo>
                  <a:pt x="128328" y="247451"/>
                  <a:pt x="128453" y="249439"/>
                  <a:pt x="128704" y="251072"/>
                </a:cubicBezTo>
                <a:cubicBezTo>
                  <a:pt x="128956" y="252704"/>
                  <a:pt x="129311" y="254002"/>
                  <a:pt x="129772" y="254964"/>
                </a:cubicBezTo>
                <a:cubicBezTo>
                  <a:pt x="130232" y="255927"/>
                  <a:pt x="130755" y="256618"/>
                  <a:pt x="131341" y="257036"/>
                </a:cubicBezTo>
                <a:cubicBezTo>
                  <a:pt x="131927" y="257455"/>
                  <a:pt x="132555" y="257664"/>
                  <a:pt x="133225" y="257664"/>
                </a:cubicBezTo>
                <a:lnTo>
                  <a:pt x="222885" y="257664"/>
                </a:lnTo>
                <a:cubicBezTo>
                  <a:pt x="223638" y="257664"/>
                  <a:pt x="224308" y="257455"/>
                  <a:pt x="224894" y="257036"/>
                </a:cubicBezTo>
                <a:cubicBezTo>
                  <a:pt x="225480" y="256618"/>
                  <a:pt x="226003" y="255927"/>
                  <a:pt x="226464" y="254964"/>
                </a:cubicBezTo>
                <a:cubicBezTo>
                  <a:pt x="226924" y="254002"/>
                  <a:pt x="227280" y="252704"/>
                  <a:pt x="227531" y="251072"/>
                </a:cubicBezTo>
                <a:cubicBezTo>
                  <a:pt x="227782" y="249439"/>
                  <a:pt x="227908" y="247451"/>
                  <a:pt x="227908" y="245107"/>
                </a:cubicBezTo>
                <a:cubicBezTo>
                  <a:pt x="227908" y="242679"/>
                  <a:pt x="227803" y="240649"/>
                  <a:pt x="227594" y="239016"/>
                </a:cubicBezTo>
                <a:cubicBezTo>
                  <a:pt x="227384" y="237384"/>
                  <a:pt x="227050" y="236065"/>
                  <a:pt x="226589" y="235061"/>
                </a:cubicBezTo>
                <a:cubicBezTo>
                  <a:pt x="226129" y="234056"/>
                  <a:pt x="225585" y="233324"/>
                  <a:pt x="224957" y="232863"/>
                </a:cubicBezTo>
                <a:cubicBezTo>
                  <a:pt x="224329" y="232403"/>
                  <a:pt x="223638" y="232173"/>
                  <a:pt x="222885" y="232173"/>
                </a:cubicBezTo>
                <a:lnTo>
                  <a:pt x="196389" y="232173"/>
                </a:lnTo>
                <a:lnTo>
                  <a:pt x="196389" y="97934"/>
                </a:lnTo>
                <a:cubicBezTo>
                  <a:pt x="196389" y="97181"/>
                  <a:pt x="196221" y="96553"/>
                  <a:pt x="195886" y="96051"/>
                </a:cubicBezTo>
                <a:cubicBezTo>
                  <a:pt x="195552" y="95548"/>
                  <a:pt x="194882" y="95151"/>
                  <a:pt x="193877" y="94858"/>
                </a:cubicBezTo>
                <a:cubicBezTo>
                  <a:pt x="192873" y="94565"/>
                  <a:pt x="191387" y="94355"/>
                  <a:pt x="189419" y="94230"/>
                </a:cubicBezTo>
                <a:cubicBezTo>
                  <a:pt x="187452" y="94104"/>
                  <a:pt x="184878" y="94042"/>
                  <a:pt x="181697" y="94042"/>
                </a:cubicBezTo>
                <a:close/>
                <a:moveTo>
                  <a:pt x="554623" y="93037"/>
                </a:moveTo>
                <a:cubicBezTo>
                  <a:pt x="547842" y="93037"/>
                  <a:pt x="542044" y="94104"/>
                  <a:pt x="537231" y="96239"/>
                </a:cubicBezTo>
                <a:cubicBezTo>
                  <a:pt x="532417" y="98374"/>
                  <a:pt x="528482" y="101367"/>
                  <a:pt x="525427" y="105218"/>
                </a:cubicBezTo>
                <a:cubicBezTo>
                  <a:pt x="522371" y="109069"/>
                  <a:pt x="520132" y="113610"/>
                  <a:pt x="518709" y="118842"/>
                </a:cubicBezTo>
                <a:cubicBezTo>
                  <a:pt x="517285" y="124075"/>
                  <a:pt x="516574" y="129830"/>
                  <a:pt x="516574" y="136109"/>
                </a:cubicBezTo>
                <a:cubicBezTo>
                  <a:pt x="516574" y="142387"/>
                  <a:pt x="517160" y="148122"/>
                  <a:pt x="518332" y="153312"/>
                </a:cubicBezTo>
                <a:cubicBezTo>
                  <a:pt x="519504" y="158503"/>
                  <a:pt x="521513" y="162961"/>
                  <a:pt x="524359" y="166686"/>
                </a:cubicBezTo>
                <a:cubicBezTo>
                  <a:pt x="527206" y="170411"/>
                  <a:pt x="531015" y="173320"/>
                  <a:pt x="535787" y="175413"/>
                </a:cubicBezTo>
                <a:cubicBezTo>
                  <a:pt x="540558" y="177506"/>
                  <a:pt x="546502" y="178553"/>
                  <a:pt x="553618" y="178553"/>
                </a:cubicBezTo>
                <a:cubicBezTo>
                  <a:pt x="560315" y="178553"/>
                  <a:pt x="566071" y="177506"/>
                  <a:pt x="570884" y="175413"/>
                </a:cubicBezTo>
                <a:cubicBezTo>
                  <a:pt x="575698" y="173320"/>
                  <a:pt x="579654" y="170390"/>
                  <a:pt x="582751" y="166623"/>
                </a:cubicBezTo>
                <a:cubicBezTo>
                  <a:pt x="585849" y="162856"/>
                  <a:pt x="588130" y="158314"/>
                  <a:pt x="589595" y="152998"/>
                </a:cubicBezTo>
                <a:cubicBezTo>
                  <a:pt x="591060" y="147682"/>
                  <a:pt x="591793" y="141718"/>
                  <a:pt x="591793" y="135104"/>
                </a:cubicBezTo>
                <a:cubicBezTo>
                  <a:pt x="591793" y="129495"/>
                  <a:pt x="591248" y="124137"/>
                  <a:pt x="590160" y="119031"/>
                </a:cubicBezTo>
                <a:cubicBezTo>
                  <a:pt x="589072" y="113924"/>
                  <a:pt x="587146" y="109445"/>
                  <a:pt x="584384" y="105594"/>
                </a:cubicBezTo>
                <a:cubicBezTo>
                  <a:pt x="581621" y="101743"/>
                  <a:pt x="577833" y="98688"/>
                  <a:pt x="573019" y="96427"/>
                </a:cubicBezTo>
                <a:cubicBezTo>
                  <a:pt x="568206" y="94167"/>
                  <a:pt x="562073" y="93037"/>
                  <a:pt x="554623" y="93037"/>
                </a:cubicBezTo>
                <a:close/>
                <a:moveTo>
                  <a:pt x="456182" y="92409"/>
                </a:moveTo>
                <a:cubicBezTo>
                  <a:pt x="446136" y="92409"/>
                  <a:pt x="437451" y="93749"/>
                  <a:pt x="430126" y="96427"/>
                </a:cubicBezTo>
                <a:cubicBezTo>
                  <a:pt x="422800" y="99106"/>
                  <a:pt x="416564" y="102727"/>
                  <a:pt x="411415" y="107290"/>
                </a:cubicBezTo>
                <a:cubicBezTo>
                  <a:pt x="406267" y="111852"/>
                  <a:pt x="402060" y="117168"/>
                  <a:pt x="398795" y="123237"/>
                </a:cubicBezTo>
                <a:cubicBezTo>
                  <a:pt x="395530" y="129307"/>
                  <a:pt x="392998" y="135690"/>
                  <a:pt x="391198" y="142387"/>
                </a:cubicBezTo>
                <a:cubicBezTo>
                  <a:pt x="389398" y="149085"/>
                  <a:pt x="388184" y="155908"/>
                  <a:pt x="387556" y="162856"/>
                </a:cubicBezTo>
                <a:cubicBezTo>
                  <a:pt x="386928" y="169804"/>
                  <a:pt x="386614" y="176460"/>
                  <a:pt x="386614" y="182822"/>
                </a:cubicBezTo>
                <a:cubicBezTo>
                  <a:pt x="386614" y="190440"/>
                  <a:pt x="386907" y="197640"/>
                  <a:pt x="387493" y="204421"/>
                </a:cubicBezTo>
                <a:cubicBezTo>
                  <a:pt x="388079" y="211202"/>
                  <a:pt x="389147" y="217481"/>
                  <a:pt x="390695" y="223257"/>
                </a:cubicBezTo>
                <a:cubicBezTo>
                  <a:pt x="392244" y="229033"/>
                  <a:pt x="394316" y="234224"/>
                  <a:pt x="396911" y="238828"/>
                </a:cubicBezTo>
                <a:cubicBezTo>
                  <a:pt x="399507" y="243432"/>
                  <a:pt x="402855" y="247346"/>
                  <a:pt x="406957" y="250569"/>
                </a:cubicBezTo>
                <a:cubicBezTo>
                  <a:pt x="411059" y="253792"/>
                  <a:pt x="415915" y="256262"/>
                  <a:pt x="421524" y="257978"/>
                </a:cubicBezTo>
                <a:cubicBezTo>
                  <a:pt x="427133" y="259694"/>
                  <a:pt x="433704" y="260552"/>
                  <a:pt x="441239" y="260552"/>
                </a:cubicBezTo>
                <a:cubicBezTo>
                  <a:pt x="450531" y="260552"/>
                  <a:pt x="458735" y="259108"/>
                  <a:pt x="465851" y="256220"/>
                </a:cubicBezTo>
                <a:cubicBezTo>
                  <a:pt x="472967" y="253332"/>
                  <a:pt x="478953" y="249355"/>
                  <a:pt x="483808" y="244291"/>
                </a:cubicBezTo>
                <a:cubicBezTo>
                  <a:pt x="488664" y="239226"/>
                  <a:pt x="492347" y="233198"/>
                  <a:pt x="494859" y="226208"/>
                </a:cubicBezTo>
                <a:cubicBezTo>
                  <a:pt x="497370" y="219218"/>
                  <a:pt x="498626" y="211620"/>
                  <a:pt x="498626" y="203416"/>
                </a:cubicBezTo>
                <a:cubicBezTo>
                  <a:pt x="498626" y="196133"/>
                  <a:pt x="497747" y="189519"/>
                  <a:pt x="495989" y="183576"/>
                </a:cubicBezTo>
                <a:cubicBezTo>
                  <a:pt x="494231" y="177632"/>
                  <a:pt x="491489" y="172567"/>
                  <a:pt x="487764" y="168381"/>
                </a:cubicBezTo>
                <a:cubicBezTo>
                  <a:pt x="484039" y="164195"/>
                  <a:pt x="479246" y="160972"/>
                  <a:pt x="473386" y="158712"/>
                </a:cubicBezTo>
                <a:cubicBezTo>
                  <a:pt x="467526" y="156452"/>
                  <a:pt x="460494" y="155322"/>
                  <a:pt x="452289" y="155322"/>
                </a:cubicBezTo>
                <a:cubicBezTo>
                  <a:pt x="448606" y="155322"/>
                  <a:pt x="445132" y="155594"/>
                  <a:pt x="441867" y="156138"/>
                </a:cubicBezTo>
                <a:cubicBezTo>
                  <a:pt x="438602" y="156682"/>
                  <a:pt x="435567" y="157373"/>
                  <a:pt x="432763" y="158210"/>
                </a:cubicBezTo>
                <a:cubicBezTo>
                  <a:pt x="429958" y="159047"/>
                  <a:pt x="427363" y="160051"/>
                  <a:pt x="424977" y="161224"/>
                </a:cubicBezTo>
                <a:cubicBezTo>
                  <a:pt x="422591" y="162396"/>
                  <a:pt x="420477" y="163568"/>
                  <a:pt x="418636" y="164740"/>
                </a:cubicBezTo>
                <a:cubicBezTo>
                  <a:pt x="418719" y="158377"/>
                  <a:pt x="419431" y="152350"/>
                  <a:pt x="420770" y="146657"/>
                </a:cubicBezTo>
                <a:cubicBezTo>
                  <a:pt x="422110" y="140964"/>
                  <a:pt x="424245" y="135962"/>
                  <a:pt x="427175" y="131651"/>
                </a:cubicBezTo>
                <a:cubicBezTo>
                  <a:pt x="430105" y="127340"/>
                  <a:pt x="433914" y="123928"/>
                  <a:pt x="438602" y="121417"/>
                </a:cubicBezTo>
                <a:cubicBezTo>
                  <a:pt x="443290" y="118905"/>
                  <a:pt x="449024" y="117649"/>
                  <a:pt x="455805" y="117649"/>
                </a:cubicBezTo>
                <a:cubicBezTo>
                  <a:pt x="459824" y="117649"/>
                  <a:pt x="463361" y="117901"/>
                  <a:pt x="466416" y="118403"/>
                </a:cubicBezTo>
                <a:cubicBezTo>
                  <a:pt x="469472" y="118905"/>
                  <a:pt x="472130" y="119491"/>
                  <a:pt x="474390" y="120161"/>
                </a:cubicBezTo>
                <a:cubicBezTo>
                  <a:pt x="476651" y="120831"/>
                  <a:pt x="478576" y="121438"/>
                  <a:pt x="480167" y="121982"/>
                </a:cubicBezTo>
                <a:cubicBezTo>
                  <a:pt x="481757" y="122526"/>
                  <a:pt x="483055" y="122798"/>
                  <a:pt x="484060" y="122798"/>
                </a:cubicBezTo>
                <a:cubicBezTo>
                  <a:pt x="484897" y="122798"/>
                  <a:pt x="485608" y="122589"/>
                  <a:pt x="486194" y="122170"/>
                </a:cubicBezTo>
                <a:cubicBezTo>
                  <a:pt x="486780" y="121751"/>
                  <a:pt x="487241" y="121061"/>
                  <a:pt x="487576" y="120098"/>
                </a:cubicBezTo>
                <a:cubicBezTo>
                  <a:pt x="487910" y="119135"/>
                  <a:pt x="488141" y="117796"/>
                  <a:pt x="488266" y="116080"/>
                </a:cubicBezTo>
                <a:cubicBezTo>
                  <a:pt x="488392" y="114364"/>
                  <a:pt x="488455" y="112208"/>
                  <a:pt x="488455" y="109613"/>
                </a:cubicBezTo>
                <a:cubicBezTo>
                  <a:pt x="488455" y="107938"/>
                  <a:pt x="488413" y="106515"/>
                  <a:pt x="488329" y="105343"/>
                </a:cubicBezTo>
                <a:cubicBezTo>
                  <a:pt x="488245" y="104171"/>
                  <a:pt x="488099" y="103188"/>
                  <a:pt x="487890" y="102392"/>
                </a:cubicBezTo>
                <a:cubicBezTo>
                  <a:pt x="487680" y="101597"/>
                  <a:pt x="487408" y="100864"/>
                  <a:pt x="487073" y="100195"/>
                </a:cubicBezTo>
                <a:cubicBezTo>
                  <a:pt x="486738" y="99525"/>
                  <a:pt x="486257" y="98918"/>
                  <a:pt x="485629" y="98374"/>
                </a:cubicBezTo>
                <a:cubicBezTo>
                  <a:pt x="485001" y="97830"/>
                  <a:pt x="483725" y="97181"/>
                  <a:pt x="481799" y="96427"/>
                </a:cubicBezTo>
                <a:cubicBezTo>
                  <a:pt x="479874" y="95674"/>
                  <a:pt x="477530" y="95004"/>
                  <a:pt x="474767" y="94418"/>
                </a:cubicBezTo>
                <a:cubicBezTo>
                  <a:pt x="472004" y="93832"/>
                  <a:pt x="469012" y="93351"/>
                  <a:pt x="465789" y="92974"/>
                </a:cubicBezTo>
                <a:cubicBezTo>
                  <a:pt x="462565" y="92597"/>
                  <a:pt x="459363" y="92409"/>
                  <a:pt x="456182" y="92409"/>
                </a:cubicBezTo>
                <a:close/>
                <a:moveTo>
                  <a:pt x="309521" y="92284"/>
                </a:moveTo>
                <a:cubicBezTo>
                  <a:pt x="298638" y="92284"/>
                  <a:pt x="289409" y="94251"/>
                  <a:pt x="281832" y="98185"/>
                </a:cubicBezTo>
                <a:cubicBezTo>
                  <a:pt x="274256" y="102120"/>
                  <a:pt x="268103" y="107771"/>
                  <a:pt x="263373" y="115138"/>
                </a:cubicBezTo>
                <a:cubicBezTo>
                  <a:pt x="258643" y="122505"/>
                  <a:pt x="255211" y="131442"/>
                  <a:pt x="253076" y="141948"/>
                </a:cubicBezTo>
                <a:cubicBezTo>
                  <a:pt x="250941" y="152454"/>
                  <a:pt x="249874" y="164154"/>
                  <a:pt x="249874" y="177046"/>
                </a:cubicBezTo>
                <a:cubicBezTo>
                  <a:pt x="249874" y="190105"/>
                  <a:pt x="250732" y="201805"/>
                  <a:pt x="252448" y="212144"/>
                </a:cubicBezTo>
                <a:cubicBezTo>
                  <a:pt x="254164" y="222483"/>
                  <a:pt x="257157" y="231231"/>
                  <a:pt x="261427" y="238389"/>
                </a:cubicBezTo>
                <a:cubicBezTo>
                  <a:pt x="265696" y="245546"/>
                  <a:pt x="271473" y="251030"/>
                  <a:pt x="278756" y="254839"/>
                </a:cubicBezTo>
                <a:cubicBezTo>
                  <a:pt x="286039" y="258648"/>
                  <a:pt x="295248" y="260552"/>
                  <a:pt x="306382" y="260552"/>
                </a:cubicBezTo>
                <a:cubicBezTo>
                  <a:pt x="317349" y="260552"/>
                  <a:pt x="326620" y="258585"/>
                  <a:pt x="334197" y="254650"/>
                </a:cubicBezTo>
                <a:cubicBezTo>
                  <a:pt x="341773" y="250716"/>
                  <a:pt x="347926" y="245065"/>
                  <a:pt x="352656" y="237698"/>
                </a:cubicBezTo>
                <a:cubicBezTo>
                  <a:pt x="357386" y="230331"/>
                  <a:pt x="360797" y="221415"/>
                  <a:pt x="362890" y="210951"/>
                </a:cubicBezTo>
                <a:cubicBezTo>
                  <a:pt x="364983" y="200486"/>
                  <a:pt x="366030" y="188766"/>
                  <a:pt x="366030" y="175790"/>
                </a:cubicBezTo>
                <a:cubicBezTo>
                  <a:pt x="366030" y="162730"/>
                  <a:pt x="365192" y="151031"/>
                  <a:pt x="363518" y="140692"/>
                </a:cubicBezTo>
                <a:cubicBezTo>
                  <a:pt x="361844" y="130353"/>
                  <a:pt x="358872" y="121605"/>
                  <a:pt x="354602" y="114447"/>
                </a:cubicBezTo>
                <a:cubicBezTo>
                  <a:pt x="350333" y="107290"/>
                  <a:pt x="344536" y="101806"/>
                  <a:pt x="337210" y="97997"/>
                </a:cubicBezTo>
                <a:cubicBezTo>
                  <a:pt x="329885" y="94188"/>
                  <a:pt x="320656" y="92284"/>
                  <a:pt x="309521" y="92284"/>
                </a:cubicBezTo>
                <a:close/>
                <a:moveTo>
                  <a:pt x="663872" y="90651"/>
                </a:moveTo>
                <a:cubicBezTo>
                  <a:pt x="661444" y="90651"/>
                  <a:pt x="659393" y="90735"/>
                  <a:pt x="657719" y="90902"/>
                </a:cubicBezTo>
                <a:cubicBezTo>
                  <a:pt x="656044" y="91070"/>
                  <a:pt x="654600" y="91363"/>
                  <a:pt x="653386" y="91781"/>
                </a:cubicBezTo>
                <a:cubicBezTo>
                  <a:pt x="652173" y="92200"/>
                  <a:pt x="651189" y="92744"/>
                  <a:pt x="650435" y="93414"/>
                </a:cubicBezTo>
                <a:cubicBezTo>
                  <a:pt x="649682" y="94083"/>
                  <a:pt x="648929" y="94879"/>
                  <a:pt x="648175" y="95800"/>
                </a:cubicBezTo>
                <a:lnTo>
                  <a:pt x="532396" y="254399"/>
                </a:lnTo>
                <a:cubicBezTo>
                  <a:pt x="531475" y="255655"/>
                  <a:pt x="530952" y="256722"/>
                  <a:pt x="530826" y="257601"/>
                </a:cubicBezTo>
                <a:cubicBezTo>
                  <a:pt x="530701" y="258480"/>
                  <a:pt x="530994" y="259255"/>
                  <a:pt x="531705" y="259924"/>
                </a:cubicBezTo>
                <a:cubicBezTo>
                  <a:pt x="532417" y="260594"/>
                  <a:pt x="533589" y="261096"/>
                  <a:pt x="535222" y="261431"/>
                </a:cubicBezTo>
                <a:cubicBezTo>
                  <a:pt x="536854" y="261766"/>
                  <a:pt x="539052" y="261934"/>
                  <a:pt x="541814" y="261934"/>
                </a:cubicBezTo>
                <a:cubicBezTo>
                  <a:pt x="544242" y="261934"/>
                  <a:pt x="546293" y="261850"/>
                  <a:pt x="547967" y="261682"/>
                </a:cubicBezTo>
                <a:cubicBezTo>
                  <a:pt x="549642" y="261515"/>
                  <a:pt x="551065" y="261222"/>
                  <a:pt x="552237" y="260803"/>
                </a:cubicBezTo>
                <a:cubicBezTo>
                  <a:pt x="553409" y="260385"/>
                  <a:pt x="554392" y="259862"/>
                  <a:pt x="555188" y="259234"/>
                </a:cubicBezTo>
                <a:cubicBezTo>
                  <a:pt x="555983" y="258606"/>
                  <a:pt x="556757" y="257790"/>
                  <a:pt x="557511" y="256785"/>
                </a:cubicBezTo>
                <a:lnTo>
                  <a:pt x="673290" y="98185"/>
                </a:lnTo>
                <a:cubicBezTo>
                  <a:pt x="674127" y="97013"/>
                  <a:pt x="674629" y="95967"/>
                  <a:pt x="674797" y="95046"/>
                </a:cubicBezTo>
                <a:cubicBezTo>
                  <a:pt x="674964" y="94125"/>
                  <a:pt x="674692" y="93330"/>
                  <a:pt x="673981" y="92660"/>
                </a:cubicBezTo>
                <a:cubicBezTo>
                  <a:pt x="673269" y="91991"/>
                  <a:pt x="672097" y="91488"/>
                  <a:pt x="670464" y="91153"/>
                </a:cubicBezTo>
                <a:cubicBezTo>
                  <a:pt x="668832" y="90819"/>
                  <a:pt x="666634" y="90651"/>
                  <a:pt x="663872" y="90651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3859741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53067" y="183086"/>
                </a:moveTo>
                <a:cubicBezTo>
                  <a:pt x="655328" y="183086"/>
                  <a:pt x="657295" y="183547"/>
                  <a:pt x="658969" y="184468"/>
                </a:cubicBezTo>
                <a:cubicBezTo>
                  <a:pt x="660644" y="185389"/>
                  <a:pt x="661983" y="186854"/>
                  <a:pt x="662988" y="188863"/>
                </a:cubicBezTo>
                <a:cubicBezTo>
                  <a:pt x="663992" y="190872"/>
                  <a:pt x="664746" y="193488"/>
                  <a:pt x="665248" y="196711"/>
                </a:cubicBezTo>
                <a:cubicBezTo>
                  <a:pt x="665750" y="199934"/>
                  <a:pt x="666001" y="203848"/>
                  <a:pt x="666001" y="208452"/>
                </a:cubicBezTo>
                <a:cubicBezTo>
                  <a:pt x="666001" y="212806"/>
                  <a:pt x="665792" y="216552"/>
                  <a:pt x="665374" y="219691"/>
                </a:cubicBezTo>
                <a:cubicBezTo>
                  <a:pt x="664955" y="222831"/>
                  <a:pt x="664264" y="225405"/>
                  <a:pt x="663302" y="227414"/>
                </a:cubicBezTo>
                <a:cubicBezTo>
                  <a:pt x="662339" y="229423"/>
                  <a:pt x="661062" y="230909"/>
                  <a:pt x="659472" y="231872"/>
                </a:cubicBezTo>
                <a:cubicBezTo>
                  <a:pt x="657881" y="232835"/>
                  <a:pt x="655872" y="233316"/>
                  <a:pt x="653444" y="233316"/>
                </a:cubicBezTo>
                <a:cubicBezTo>
                  <a:pt x="651351" y="233316"/>
                  <a:pt x="649509" y="232960"/>
                  <a:pt x="647919" y="232249"/>
                </a:cubicBezTo>
                <a:cubicBezTo>
                  <a:pt x="646328" y="231537"/>
                  <a:pt x="644989" y="230239"/>
                  <a:pt x="643901" y="228356"/>
                </a:cubicBezTo>
                <a:cubicBezTo>
                  <a:pt x="642812" y="226472"/>
                  <a:pt x="641975" y="223877"/>
                  <a:pt x="641389" y="220570"/>
                </a:cubicBezTo>
                <a:cubicBezTo>
                  <a:pt x="640803" y="217263"/>
                  <a:pt x="640510" y="213015"/>
                  <a:pt x="640510" y="207825"/>
                </a:cubicBezTo>
                <a:cubicBezTo>
                  <a:pt x="640510" y="203304"/>
                  <a:pt x="640761" y="199474"/>
                  <a:pt x="641263" y="196335"/>
                </a:cubicBezTo>
                <a:cubicBezTo>
                  <a:pt x="641766" y="193195"/>
                  <a:pt x="642540" y="190642"/>
                  <a:pt x="643587" y="188675"/>
                </a:cubicBezTo>
                <a:cubicBezTo>
                  <a:pt x="644633" y="186707"/>
                  <a:pt x="645952" y="185284"/>
                  <a:pt x="647542" y="184405"/>
                </a:cubicBezTo>
                <a:cubicBezTo>
                  <a:pt x="649133" y="183526"/>
                  <a:pt x="650975" y="183086"/>
                  <a:pt x="653067" y="183086"/>
                </a:cubicBezTo>
                <a:close/>
                <a:moveTo>
                  <a:pt x="440606" y="178943"/>
                </a:moveTo>
                <a:cubicBezTo>
                  <a:pt x="445043" y="181119"/>
                  <a:pt x="448936" y="183254"/>
                  <a:pt x="452284" y="185347"/>
                </a:cubicBezTo>
                <a:cubicBezTo>
                  <a:pt x="455633" y="187440"/>
                  <a:pt x="458416" y="189616"/>
                  <a:pt x="460635" y="191877"/>
                </a:cubicBezTo>
                <a:cubicBezTo>
                  <a:pt x="462853" y="194137"/>
                  <a:pt x="464486" y="196544"/>
                  <a:pt x="465532" y="199097"/>
                </a:cubicBezTo>
                <a:cubicBezTo>
                  <a:pt x="466579" y="201650"/>
                  <a:pt x="467102" y="204476"/>
                  <a:pt x="467102" y="207573"/>
                </a:cubicBezTo>
                <a:cubicBezTo>
                  <a:pt x="467102" y="213768"/>
                  <a:pt x="465072" y="218624"/>
                  <a:pt x="461012" y="222140"/>
                </a:cubicBezTo>
                <a:cubicBezTo>
                  <a:pt x="456951" y="225656"/>
                  <a:pt x="450819" y="227414"/>
                  <a:pt x="442615" y="227414"/>
                </a:cubicBezTo>
                <a:cubicBezTo>
                  <a:pt x="434244" y="227414"/>
                  <a:pt x="427944" y="225698"/>
                  <a:pt x="423716" y="222265"/>
                </a:cubicBezTo>
                <a:cubicBezTo>
                  <a:pt x="419489" y="218833"/>
                  <a:pt x="417375" y="213852"/>
                  <a:pt x="417375" y="207322"/>
                </a:cubicBezTo>
                <a:cubicBezTo>
                  <a:pt x="417375" y="204392"/>
                  <a:pt x="417856" y="201650"/>
                  <a:pt x="418819" y="199097"/>
                </a:cubicBezTo>
                <a:cubicBezTo>
                  <a:pt x="419782" y="196544"/>
                  <a:pt x="421226" y="194116"/>
                  <a:pt x="423151" y="191814"/>
                </a:cubicBezTo>
                <a:cubicBezTo>
                  <a:pt x="425077" y="189512"/>
                  <a:pt x="427504" y="187314"/>
                  <a:pt x="430434" y="185221"/>
                </a:cubicBezTo>
                <a:cubicBezTo>
                  <a:pt x="433365" y="183128"/>
                  <a:pt x="436755" y="181035"/>
                  <a:pt x="440606" y="178943"/>
                </a:cubicBezTo>
                <a:close/>
                <a:moveTo>
                  <a:pt x="653695" y="165506"/>
                </a:moveTo>
                <a:cubicBezTo>
                  <a:pt x="646914" y="165506"/>
                  <a:pt x="641117" y="166574"/>
                  <a:pt x="636303" y="168708"/>
                </a:cubicBezTo>
                <a:cubicBezTo>
                  <a:pt x="631490" y="170843"/>
                  <a:pt x="627555" y="173836"/>
                  <a:pt x="624499" y="177687"/>
                </a:cubicBezTo>
                <a:cubicBezTo>
                  <a:pt x="621444" y="181538"/>
                  <a:pt x="619204" y="186079"/>
                  <a:pt x="617781" y="191312"/>
                </a:cubicBezTo>
                <a:cubicBezTo>
                  <a:pt x="616358" y="196544"/>
                  <a:pt x="615646" y="202299"/>
                  <a:pt x="615646" y="208578"/>
                </a:cubicBezTo>
                <a:cubicBezTo>
                  <a:pt x="615646" y="214857"/>
                  <a:pt x="616232" y="220591"/>
                  <a:pt x="617404" y="225782"/>
                </a:cubicBezTo>
                <a:cubicBezTo>
                  <a:pt x="618576" y="230972"/>
                  <a:pt x="620586" y="235430"/>
                  <a:pt x="623432" y="239155"/>
                </a:cubicBezTo>
                <a:cubicBezTo>
                  <a:pt x="626278" y="242881"/>
                  <a:pt x="630087" y="245790"/>
                  <a:pt x="634859" y="247883"/>
                </a:cubicBezTo>
                <a:cubicBezTo>
                  <a:pt x="639631" y="249975"/>
                  <a:pt x="645575" y="251022"/>
                  <a:pt x="652691" y="251022"/>
                </a:cubicBezTo>
                <a:cubicBezTo>
                  <a:pt x="659388" y="251022"/>
                  <a:pt x="665143" y="249975"/>
                  <a:pt x="669957" y="247883"/>
                </a:cubicBezTo>
                <a:cubicBezTo>
                  <a:pt x="674771" y="245790"/>
                  <a:pt x="678726" y="242860"/>
                  <a:pt x="681824" y="239092"/>
                </a:cubicBezTo>
                <a:cubicBezTo>
                  <a:pt x="684921" y="235325"/>
                  <a:pt x="687203" y="230784"/>
                  <a:pt x="688668" y="225468"/>
                </a:cubicBezTo>
                <a:cubicBezTo>
                  <a:pt x="690133" y="220152"/>
                  <a:pt x="690865" y="214187"/>
                  <a:pt x="690865" y="207573"/>
                </a:cubicBezTo>
                <a:cubicBezTo>
                  <a:pt x="690865" y="201964"/>
                  <a:pt x="690321" y="196607"/>
                  <a:pt x="689233" y="191500"/>
                </a:cubicBezTo>
                <a:cubicBezTo>
                  <a:pt x="688144" y="186393"/>
                  <a:pt x="686219" y="181914"/>
                  <a:pt x="683456" y="178064"/>
                </a:cubicBezTo>
                <a:cubicBezTo>
                  <a:pt x="680694" y="174213"/>
                  <a:pt x="676906" y="171157"/>
                  <a:pt x="672092" y="168897"/>
                </a:cubicBezTo>
                <a:cubicBezTo>
                  <a:pt x="667278" y="166636"/>
                  <a:pt x="661146" y="165506"/>
                  <a:pt x="653695" y="165506"/>
                </a:cubicBezTo>
                <a:close/>
                <a:moveTo>
                  <a:pt x="442113" y="107617"/>
                </a:moveTo>
                <a:cubicBezTo>
                  <a:pt x="445713" y="107617"/>
                  <a:pt x="448831" y="108035"/>
                  <a:pt x="451468" y="108872"/>
                </a:cubicBezTo>
                <a:cubicBezTo>
                  <a:pt x="454105" y="109710"/>
                  <a:pt x="456324" y="110944"/>
                  <a:pt x="458123" y="112577"/>
                </a:cubicBezTo>
                <a:cubicBezTo>
                  <a:pt x="459923" y="114209"/>
                  <a:pt x="461242" y="116198"/>
                  <a:pt x="462079" y="118542"/>
                </a:cubicBezTo>
                <a:cubicBezTo>
                  <a:pt x="462916" y="120886"/>
                  <a:pt x="463335" y="123523"/>
                  <a:pt x="463335" y="126453"/>
                </a:cubicBezTo>
                <a:cubicBezTo>
                  <a:pt x="463335" y="131476"/>
                  <a:pt x="461681" y="136038"/>
                  <a:pt x="458375" y="140140"/>
                </a:cubicBezTo>
                <a:cubicBezTo>
                  <a:pt x="455068" y="144242"/>
                  <a:pt x="450359" y="148093"/>
                  <a:pt x="444248" y="151693"/>
                </a:cubicBezTo>
                <a:cubicBezTo>
                  <a:pt x="440229" y="149516"/>
                  <a:pt x="436755" y="147465"/>
                  <a:pt x="433825" y="145540"/>
                </a:cubicBezTo>
                <a:cubicBezTo>
                  <a:pt x="430895" y="143614"/>
                  <a:pt x="428509" y="141647"/>
                  <a:pt x="426667" y="139638"/>
                </a:cubicBezTo>
                <a:cubicBezTo>
                  <a:pt x="424826" y="137629"/>
                  <a:pt x="423465" y="135494"/>
                  <a:pt x="422586" y="133234"/>
                </a:cubicBezTo>
                <a:cubicBezTo>
                  <a:pt x="421707" y="130973"/>
                  <a:pt x="421268" y="128504"/>
                  <a:pt x="421268" y="125825"/>
                </a:cubicBezTo>
                <a:cubicBezTo>
                  <a:pt x="421268" y="120132"/>
                  <a:pt x="422984" y="115674"/>
                  <a:pt x="426416" y="112451"/>
                </a:cubicBezTo>
                <a:cubicBezTo>
                  <a:pt x="429848" y="109228"/>
                  <a:pt x="435081" y="107617"/>
                  <a:pt x="442113" y="107617"/>
                </a:cubicBezTo>
                <a:close/>
                <a:moveTo>
                  <a:pt x="555120" y="101840"/>
                </a:moveTo>
                <a:cubicBezTo>
                  <a:pt x="557380" y="101840"/>
                  <a:pt x="559348" y="102301"/>
                  <a:pt x="561022" y="103222"/>
                </a:cubicBezTo>
                <a:cubicBezTo>
                  <a:pt x="562696" y="104142"/>
                  <a:pt x="564036" y="105608"/>
                  <a:pt x="565040" y="107617"/>
                </a:cubicBezTo>
                <a:cubicBezTo>
                  <a:pt x="566045" y="109626"/>
                  <a:pt x="566798" y="112242"/>
                  <a:pt x="567301" y="115465"/>
                </a:cubicBezTo>
                <a:cubicBezTo>
                  <a:pt x="567803" y="118688"/>
                  <a:pt x="568054" y="122602"/>
                  <a:pt x="568054" y="127206"/>
                </a:cubicBezTo>
                <a:cubicBezTo>
                  <a:pt x="568054" y="131559"/>
                  <a:pt x="567845" y="135306"/>
                  <a:pt x="567426" y="138445"/>
                </a:cubicBezTo>
                <a:cubicBezTo>
                  <a:pt x="567008" y="141584"/>
                  <a:pt x="566317" y="144159"/>
                  <a:pt x="565354" y="146168"/>
                </a:cubicBezTo>
                <a:cubicBezTo>
                  <a:pt x="564391" y="148177"/>
                  <a:pt x="563115" y="149663"/>
                  <a:pt x="561524" y="150626"/>
                </a:cubicBezTo>
                <a:cubicBezTo>
                  <a:pt x="559934" y="151588"/>
                  <a:pt x="557924" y="152070"/>
                  <a:pt x="555497" y="152070"/>
                </a:cubicBezTo>
                <a:cubicBezTo>
                  <a:pt x="553404" y="152070"/>
                  <a:pt x="551562" y="151714"/>
                  <a:pt x="549971" y="151002"/>
                </a:cubicBezTo>
                <a:cubicBezTo>
                  <a:pt x="548381" y="150291"/>
                  <a:pt x="547041" y="148993"/>
                  <a:pt x="545953" y="147110"/>
                </a:cubicBezTo>
                <a:cubicBezTo>
                  <a:pt x="544865" y="145226"/>
                  <a:pt x="544028" y="142631"/>
                  <a:pt x="543442" y="139324"/>
                </a:cubicBezTo>
                <a:cubicBezTo>
                  <a:pt x="542856" y="136017"/>
                  <a:pt x="542563" y="131769"/>
                  <a:pt x="542563" y="126578"/>
                </a:cubicBezTo>
                <a:cubicBezTo>
                  <a:pt x="542563" y="122058"/>
                  <a:pt x="542814" y="118228"/>
                  <a:pt x="543316" y="115088"/>
                </a:cubicBezTo>
                <a:cubicBezTo>
                  <a:pt x="543818" y="111949"/>
                  <a:pt x="544593" y="109396"/>
                  <a:pt x="545639" y="107428"/>
                </a:cubicBezTo>
                <a:cubicBezTo>
                  <a:pt x="546686" y="105461"/>
                  <a:pt x="548004" y="104038"/>
                  <a:pt x="549595" y="103159"/>
                </a:cubicBezTo>
                <a:cubicBezTo>
                  <a:pt x="551185" y="102280"/>
                  <a:pt x="553027" y="101840"/>
                  <a:pt x="555120" y="101840"/>
                </a:cubicBezTo>
                <a:close/>
                <a:moveTo>
                  <a:pt x="182822" y="85265"/>
                </a:moveTo>
                <a:cubicBezTo>
                  <a:pt x="180226" y="85265"/>
                  <a:pt x="178113" y="85285"/>
                  <a:pt x="176480" y="85327"/>
                </a:cubicBezTo>
                <a:cubicBezTo>
                  <a:pt x="174848" y="85369"/>
                  <a:pt x="173529" y="85453"/>
                  <a:pt x="172525" y="85578"/>
                </a:cubicBezTo>
                <a:cubicBezTo>
                  <a:pt x="171520" y="85704"/>
                  <a:pt x="170704" y="85871"/>
                  <a:pt x="170076" y="86081"/>
                </a:cubicBezTo>
                <a:cubicBezTo>
                  <a:pt x="169448" y="86290"/>
                  <a:pt x="168925" y="86562"/>
                  <a:pt x="168506" y="86897"/>
                </a:cubicBezTo>
                <a:lnTo>
                  <a:pt x="133597" y="109500"/>
                </a:lnTo>
                <a:cubicBezTo>
                  <a:pt x="132592" y="110170"/>
                  <a:pt x="131797" y="110798"/>
                  <a:pt x="131211" y="111384"/>
                </a:cubicBezTo>
                <a:cubicBezTo>
                  <a:pt x="130625" y="111970"/>
                  <a:pt x="130164" y="112723"/>
                  <a:pt x="129829" y="113644"/>
                </a:cubicBezTo>
                <a:cubicBezTo>
                  <a:pt x="129495" y="114565"/>
                  <a:pt x="129285" y="115674"/>
                  <a:pt x="129202" y="116972"/>
                </a:cubicBezTo>
                <a:cubicBezTo>
                  <a:pt x="129118" y="118270"/>
                  <a:pt x="129076" y="119923"/>
                  <a:pt x="129076" y="121932"/>
                </a:cubicBezTo>
                <a:cubicBezTo>
                  <a:pt x="129076" y="125113"/>
                  <a:pt x="129202" y="127583"/>
                  <a:pt x="129453" y="129341"/>
                </a:cubicBezTo>
                <a:cubicBezTo>
                  <a:pt x="129704" y="131099"/>
                  <a:pt x="130185" y="132334"/>
                  <a:pt x="130897" y="133045"/>
                </a:cubicBezTo>
                <a:cubicBezTo>
                  <a:pt x="131608" y="133757"/>
                  <a:pt x="132571" y="134008"/>
                  <a:pt x="133785" y="133799"/>
                </a:cubicBezTo>
                <a:cubicBezTo>
                  <a:pt x="134999" y="133590"/>
                  <a:pt x="136569" y="133024"/>
                  <a:pt x="138494" y="132104"/>
                </a:cubicBezTo>
                <a:lnTo>
                  <a:pt x="164613" y="117663"/>
                </a:lnTo>
                <a:lnTo>
                  <a:pt x="164613" y="223396"/>
                </a:lnTo>
                <a:lnTo>
                  <a:pt x="134350" y="223396"/>
                </a:lnTo>
                <a:cubicBezTo>
                  <a:pt x="133597" y="223396"/>
                  <a:pt x="132927" y="223626"/>
                  <a:pt x="132341" y="224086"/>
                </a:cubicBezTo>
                <a:cubicBezTo>
                  <a:pt x="131755" y="224547"/>
                  <a:pt x="131232" y="225279"/>
                  <a:pt x="130771" y="226284"/>
                </a:cubicBezTo>
                <a:cubicBezTo>
                  <a:pt x="130311" y="227288"/>
                  <a:pt x="129976" y="228607"/>
                  <a:pt x="129767" y="230239"/>
                </a:cubicBezTo>
                <a:cubicBezTo>
                  <a:pt x="129557" y="231872"/>
                  <a:pt x="129453" y="233902"/>
                  <a:pt x="129453" y="236330"/>
                </a:cubicBezTo>
                <a:cubicBezTo>
                  <a:pt x="129453" y="238674"/>
                  <a:pt x="129578" y="240662"/>
                  <a:pt x="129829" y="242295"/>
                </a:cubicBezTo>
                <a:cubicBezTo>
                  <a:pt x="130081" y="243927"/>
                  <a:pt x="130436" y="245225"/>
                  <a:pt x="130897" y="246187"/>
                </a:cubicBezTo>
                <a:cubicBezTo>
                  <a:pt x="131357" y="247150"/>
                  <a:pt x="131881" y="247841"/>
                  <a:pt x="132467" y="248259"/>
                </a:cubicBezTo>
                <a:cubicBezTo>
                  <a:pt x="133053" y="248678"/>
                  <a:pt x="133680" y="248887"/>
                  <a:pt x="134350" y="248887"/>
                </a:cubicBezTo>
                <a:lnTo>
                  <a:pt x="224010" y="248887"/>
                </a:lnTo>
                <a:cubicBezTo>
                  <a:pt x="224763" y="248887"/>
                  <a:pt x="225433" y="248678"/>
                  <a:pt x="226019" y="248259"/>
                </a:cubicBezTo>
                <a:cubicBezTo>
                  <a:pt x="226605" y="247841"/>
                  <a:pt x="227128" y="247150"/>
                  <a:pt x="227589" y="246187"/>
                </a:cubicBezTo>
                <a:cubicBezTo>
                  <a:pt x="228049" y="245225"/>
                  <a:pt x="228405" y="243927"/>
                  <a:pt x="228656" y="242295"/>
                </a:cubicBezTo>
                <a:cubicBezTo>
                  <a:pt x="228907" y="240662"/>
                  <a:pt x="229033" y="238674"/>
                  <a:pt x="229033" y="236330"/>
                </a:cubicBezTo>
                <a:cubicBezTo>
                  <a:pt x="229033" y="233902"/>
                  <a:pt x="228928" y="231872"/>
                  <a:pt x="228719" y="230239"/>
                </a:cubicBezTo>
                <a:cubicBezTo>
                  <a:pt x="228510" y="228607"/>
                  <a:pt x="228175" y="227288"/>
                  <a:pt x="227714" y="226284"/>
                </a:cubicBezTo>
                <a:cubicBezTo>
                  <a:pt x="227254" y="225279"/>
                  <a:pt x="226710" y="224547"/>
                  <a:pt x="226082" y="224086"/>
                </a:cubicBezTo>
                <a:cubicBezTo>
                  <a:pt x="225454" y="223626"/>
                  <a:pt x="224763" y="223396"/>
                  <a:pt x="224010" y="223396"/>
                </a:cubicBezTo>
                <a:lnTo>
                  <a:pt x="197514" y="223396"/>
                </a:lnTo>
                <a:lnTo>
                  <a:pt x="197514" y="89157"/>
                </a:lnTo>
                <a:cubicBezTo>
                  <a:pt x="197514" y="88404"/>
                  <a:pt x="197346" y="87776"/>
                  <a:pt x="197011" y="87274"/>
                </a:cubicBezTo>
                <a:cubicBezTo>
                  <a:pt x="196677" y="86771"/>
                  <a:pt x="196007" y="86374"/>
                  <a:pt x="195002" y="86081"/>
                </a:cubicBezTo>
                <a:cubicBezTo>
                  <a:pt x="193998" y="85788"/>
                  <a:pt x="192512" y="85578"/>
                  <a:pt x="190544" y="85453"/>
                </a:cubicBezTo>
                <a:cubicBezTo>
                  <a:pt x="188577" y="85327"/>
                  <a:pt x="186003" y="85265"/>
                  <a:pt x="182822" y="85265"/>
                </a:cubicBezTo>
                <a:close/>
                <a:moveTo>
                  <a:pt x="555748" y="84260"/>
                </a:moveTo>
                <a:cubicBezTo>
                  <a:pt x="548967" y="84260"/>
                  <a:pt x="543169" y="85327"/>
                  <a:pt x="538356" y="87462"/>
                </a:cubicBezTo>
                <a:cubicBezTo>
                  <a:pt x="533542" y="89597"/>
                  <a:pt x="529607" y="92590"/>
                  <a:pt x="526552" y="96441"/>
                </a:cubicBezTo>
                <a:cubicBezTo>
                  <a:pt x="523496" y="100292"/>
                  <a:pt x="521257" y="104833"/>
                  <a:pt x="519834" y="110065"/>
                </a:cubicBezTo>
                <a:cubicBezTo>
                  <a:pt x="518411" y="115298"/>
                  <a:pt x="517699" y="121053"/>
                  <a:pt x="517699" y="127332"/>
                </a:cubicBezTo>
                <a:cubicBezTo>
                  <a:pt x="517699" y="133610"/>
                  <a:pt x="518285" y="139345"/>
                  <a:pt x="519457" y="144535"/>
                </a:cubicBezTo>
                <a:cubicBezTo>
                  <a:pt x="520629" y="149726"/>
                  <a:pt x="522638" y="154184"/>
                  <a:pt x="525484" y="157909"/>
                </a:cubicBezTo>
                <a:cubicBezTo>
                  <a:pt x="528331" y="161634"/>
                  <a:pt x="532140" y="164543"/>
                  <a:pt x="536912" y="166636"/>
                </a:cubicBezTo>
                <a:cubicBezTo>
                  <a:pt x="541684" y="168729"/>
                  <a:pt x="547627" y="169776"/>
                  <a:pt x="554743" y="169776"/>
                </a:cubicBezTo>
                <a:cubicBezTo>
                  <a:pt x="561440" y="169776"/>
                  <a:pt x="567196" y="168729"/>
                  <a:pt x="572010" y="166636"/>
                </a:cubicBezTo>
                <a:cubicBezTo>
                  <a:pt x="576823" y="164543"/>
                  <a:pt x="580779" y="161613"/>
                  <a:pt x="583876" y="157846"/>
                </a:cubicBezTo>
                <a:cubicBezTo>
                  <a:pt x="586974" y="154079"/>
                  <a:pt x="589255" y="149537"/>
                  <a:pt x="590720" y="144221"/>
                </a:cubicBezTo>
                <a:cubicBezTo>
                  <a:pt x="592185" y="138905"/>
                  <a:pt x="592918" y="132941"/>
                  <a:pt x="592918" y="126327"/>
                </a:cubicBezTo>
                <a:cubicBezTo>
                  <a:pt x="592918" y="120718"/>
                  <a:pt x="592373" y="115360"/>
                  <a:pt x="591285" y="110254"/>
                </a:cubicBezTo>
                <a:cubicBezTo>
                  <a:pt x="590197" y="105147"/>
                  <a:pt x="588271" y="100668"/>
                  <a:pt x="585509" y="96817"/>
                </a:cubicBezTo>
                <a:cubicBezTo>
                  <a:pt x="582746" y="92966"/>
                  <a:pt x="578958" y="89911"/>
                  <a:pt x="574144" y="87650"/>
                </a:cubicBezTo>
                <a:cubicBezTo>
                  <a:pt x="569331" y="85390"/>
                  <a:pt x="563198" y="84260"/>
                  <a:pt x="555748" y="84260"/>
                </a:cubicBezTo>
                <a:close/>
                <a:moveTo>
                  <a:pt x="444248" y="83507"/>
                </a:moveTo>
                <a:cubicBezTo>
                  <a:pt x="435206" y="83507"/>
                  <a:pt x="427253" y="84553"/>
                  <a:pt x="420389" y="86646"/>
                </a:cubicBezTo>
                <a:cubicBezTo>
                  <a:pt x="413524" y="88739"/>
                  <a:pt x="407810" y="91732"/>
                  <a:pt x="403248" y="95624"/>
                </a:cubicBezTo>
                <a:cubicBezTo>
                  <a:pt x="398685" y="99517"/>
                  <a:pt x="395253" y="104122"/>
                  <a:pt x="392951" y="109438"/>
                </a:cubicBezTo>
                <a:cubicBezTo>
                  <a:pt x="390648" y="114753"/>
                  <a:pt x="389497" y="120676"/>
                  <a:pt x="389497" y="127206"/>
                </a:cubicBezTo>
                <a:cubicBezTo>
                  <a:pt x="389497" y="131727"/>
                  <a:pt x="390125" y="135913"/>
                  <a:pt x="391381" y="139764"/>
                </a:cubicBezTo>
                <a:cubicBezTo>
                  <a:pt x="392637" y="143614"/>
                  <a:pt x="394478" y="147151"/>
                  <a:pt x="396906" y="150375"/>
                </a:cubicBezTo>
                <a:cubicBezTo>
                  <a:pt x="399334" y="153598"/>
                  <a:pt x="402264" y="156570"/>
                  <a:pt x="405696" y="159290"/>
                </a:cubicBezTo>
                <a:cubicBezTo>
                  <a:pt x="409129" y="162011"/>
                  <a:pt x="412980" y="164543"/>
                  <a:pt x="417249" y="166887"/>
                </a:cubicBezTo>
                <a:cubicBezTo>
                  <a:pt x="411975" y="169650"/>
                  <a:pt x="407308" y="172559"/>
                  <a:pt x="403248" y="175615"/>
                </a:cubicBezTo>
                <a:cubicBezTo>
                  <a:pt x="399187" y="178670"/>
                  <a:pt x="395797" y="181935"/>
                  <a:pt x="393076" y="185410"/>
                </a:cubicBezTo>
                <a:cubicBezTo>
                  <a:pt x="390355" y="188884"/>
                  <a:pt x="388304" y="192651"/>
                  <a:pt x="386923" y="196711"/>
                </a:cubicBezTo>
                <a:cubicBezTo>
                  <a:pt x="385542" y="200771"/>
                  <a:pt x="384851" y="205104"/>
                  <a:pt x="384851" y="209708"/>
                </a:cubicBezTo>
                <a:cubicBezTo>
                  <a:pt x="384851" y="216489"/>
                  <a:pt x="386023" y="222496"/>
                  <a:pt x="388367" y="227728"/>
                </a:cubicBezTo>
                <a:cubicBezTo>
                  <a:pt x="390711" y="232960"/>
                  <a:pt x="394227" y="237355"/>
                  <a:pt x="398915" y="240913"/>
                </a:cubicBezTo>
                <a:cubicBezTo>
                  <a:pt x="403603" y="244471"/>
                  <a:pt x="409422" y="247171"/>
                  <a:pt x="416370" y="249013"/>
                </a:cubicBezTo>
                <a:cubicBezTo>
                  <a:pt x="423319" y="250854"/>
                  <a:pt x="431397" y="251775"/>
                  <a:pt x="440606" y="251775"/>
                </a:cubicBezTo>
                <a:cubicBezTo>
                  <a:pt x="450233" y="251775"/>
                  <a:pt x="458730" y="250750"/>
                  <a:pt x="466097" y="248699"/>
                </a:cubicBezTo>
                <a:cubicBezTo>
                  <a:pt x="473464" y="246648"/>
                  <a:pt x="479638" y="243634"/>
                  <a:pt x="484620" y="239657"/>
                </a:cubicBezTo>
                <a:cubicBezTo>
                  <a:pt x="489601" y="235681"/>
                  <a:pt x="493368" y="230805"/>
                  <a:pt x="495921" y="225028"/>
                </a:cubicBezTo>
                <a:cubicBezTo>
                  <a:pt x="498475" y="219252"/>
                  <a:pt x="499751" y="212680"/>
                  <a:pt x="499751" y="205313"/>
                </a:cubicBezTo>
                <a:cubicBezTo>
                  <a:pt x="499751" y="200709"/>
                  <a:pt x="499019" y="196439"/>
                  <a:pt x="497554" y="192505"/>
                </a:cubicBezTo>
                <a:cubicBezTo>
                  <a:pt x="496089" y="188570"/>
                  <a:pt x="493975" y="184865"/>
                  <a:pt x="491212" y="181391"/>
                </a:cubicBezTo>
                <a:cubicBezTo>
                  <a:pt x="488450" y="177917"/>
                  <a:pt x="485059" y="174673"/>
                  <a:pt x="481041" y="171659"/>
                </a:cubicBezTo>
                <a:cubicBezTo>
                  <a:pt x="477022" y="168646"/>
                  <a:pt x="472460" y="165799"/>
                  <a:pt x="467353" y="163120"/>
                </a:cubicBezTo>
                <a:cubicBezTo>
                  <a:pt x="471706" y="160693"/>
                  <a:pt x="475599" y="157993"/>
                  <a:pt x="479032" y="155021"/>
                </a:cubicBezTo>
                <a:cubicBezTo>
                  <a:pt x="482464" y="152049"/>
                  <a:pt x="485352" y="148889"/>
                  <a:pt x="487696" y="145540"/>
                </a:cubicBezTo>
                <a:cubicBezTo>
                  <a:pt x="490040" y="142191"/>
                  <a:pt x="491861" y="138654"/>
                  <a:pt x="493159" y="134929"/>
                </a:cubicBezTo>
                <a:cubicBezTo>
                  <a:pt x="494456" y="131204"/>
                  <a:pt x="495105" y="127374"/>
                  <a:pt x="495105" y="123439"/>
                </a:cubicBezTo>
                <a:cubicBezTo>
                  <a:pt x="495105" y="117495"/>
                  <a:pt x="494121" y="112075"/>
                  <a:pt x="492154" y="107177"/>
                </a:cubicBezTo>
                <a:cubicBezTo>
                  <a:pt x="490187" y="102280"/>
                  <a:pt x="487152" y="98073"/>
                  <a:pt x="483050" y="94557"/>
                </a:cubicBezTo>
                <a:cubicBezTo>
                  <a:pt x="478948" y="91041"/>
                  <a:pt x="473695" y="88320"/>
                  <a:pt x="467290" y="86395"/>
                </a:cubicBezTo>
                <a:cubicBezTo>
                  <a:pt x="460886" y="84469"/>
                  <a:pt x="453205" y="83507"/>
                  <a:pt x="444248" y="83507"/>
                </a:cubicBezTo>
                <a:close/>
                <a:moveTo>
                  <a:pt x="307005" y="83507"/>
                </a:moveTo>
                <a:cubicBezTo>
                  <a:pt x="301647" y="83507"/>
                  <a:pt x="296498" y="84009"/>
                  <a:pt x="291559" y="85013"/>
                </a:cubicBezTo>
                <a:cubicBezTo>
                  <a:pt x="286620" y="86018"/>
                  <a:pt x="282099" y="87253"/>
                  <a:pt x="277997" y="88718"/>
                </a:cubicBezTo>
                <a:cubicBezTo>
                  <a:pt x="273895" y="90183"/>
                  <a:pt x="270442" y="91690"/>
                  <a:pt x="267637" y="93238"/>
                </a:cubicBezTo>
                <a:cubicBezTo>
                  <a:pt x="264833" y="94787"/>
                  <a:pt x="262907" y="96064"/>
                  <a:pt x="261861" y="97068"/>
                </a:cubicBezTo>
                <a:cubicBezTo>
                  <a:pt x="260815" y="98073"/>
                  <a:pt x="260082" y="98931"/>
                  <a:pt x="259663" y="99643"/>
                </a:cubicBezTo>
                <a:cubicBezTo>
                  <a:pt x="259245" y="100354"/>
                  <a:pt x="258910" y="101192"/>
                  <a:pt x="258659" y="102154"/>
                </a:cubicBezTo>
                <a:cubicBezTo>
                  <a:pt x="258408" y="103117"/>
                  <a:pt x="258219" y="104247"/>
                  <a:pt x="258094" y="105545"/>
                </a:cubicBezTo>
                <a:cubicBezTo>
                  <a:pt x="257968" y="106842"/>
                  <a:pt x="257905" y="108454"/>
                  <a:pt x="257905" y="110379"/>
                </a:cubicBezTo>
                <a:cubicBezTo>
                  <a:pt x="257905" y="113226"/>
                  <a:pt x="258010" y="115632"/>
                  <a:pt x="258219" y="117600"/>
                </a:cubicBezTo>
                <a:cubicBezTo>
                  <a:pt x="258429" y="119567"/>
                  <a:pt x="258701" y="121137"/>
                  <a:pt x="259036" y="122309"/>
                </a:cubicBezTo>
                <a:cubicBezTo>
                  <a:pt x="259370" y="123481"/>
                  <a:pt x="259810" y="124318"/>
                  <a:pt x="260354" y="124820"/>
                </a:cubicBezTo>
                <a:cubicBezTo>
                  <a:pt x="260898" y="125323"/>
                  <a:pt x="261547" y="125574"/>
                  <a:pt x="262300" y="125574"/>
                </a:cubicBezTo>
                <a:cubicBezTo>
                  <a:pt x="263389" y="125574"/>
                  <a:pt x="264896" y="124925"/>
                  <a:pt x="266821" y="123627"/>
                </a:cubicBezTo>
                <a:cubicBezTo>
                  <a:pt x="268747" y="122330"/>
                  <a:pt x="271153" y="120907"/>
                  <a:pt x="274042" y="119358"/>
                </a:cubicBezTo>
                <a:cubicBezTo>
                  <a:pt x="276930" y="117809"/>
                  <a:pt x="280278" y="116407"/>
                  <a:pt x="284088" y="115151"/>
                </a:cubicBezTo>
                <a:cubicBezTo>
                  <a:pt x="287897" y="113895"/>
                  <a:pt x="292271" y="113268"/>
                  <a:pt x="297210" y="113268"/>
                </a:cubicBezTo>
                <a:cubicBezTo>
                  <a:pt x="300726" y="113268"/>
                  <a:pt x="303782" y="113791"/>
                  <a:pt x="306377" y="114837"/>
                </a:cubicBezTo>
                <a:cubicBezTo>
                  <a:pt x="308972" y="115884"/>
                  <a:pt x="311128" y="117328"/>
                  <a:pt x="312844" y="119169"/>
                </a:cubicBezTo>
                <a:cubicBezTo>
                  <a:pt x="314560" y="121011"/>
                  <a:pt x="315858" y="123167"/>
                  <a:pt x="316737" y="125637"/>
                </a:cubicBezTo>
                <a:cubicBezTo>
                  <a:pt x="317616" y="128106"/>
                  <a:pt x="318055" y="130722"/>
                  <a:pt x="318055" y="133485"/>
                </a:cubicBezTo>
                <a:cubicBezTo>
                  <a:pt x="318055" y="136499"/>
                  <a:pt x="317699" y="139680"/>
                  <a:pt x="316988" y="143028"/>
                </a:cubicBezTo>
                <a:cubicBezTo>
                  <a:pt x="316276" y="146377"/>
                  <a:pt x="314958" y="150040"/>
                  <a:pt x="313032" y="154016"/>
                </a:cubicBezTo>
                <a:cubicBezTo>
                  <a:pt x="311107" y="157993"/>
                  <a:pt x="308428" y="162388"/>
                  <a:pt x="304996" y="167201"/>
                </a:cubicBezTo>
                <a:cubicBezTo>
                  <a:pt x="301563" y="172015"/>
                  <a:pt x="297043" y="177352"/>
                  <a:pt x="291434" y="183212"/>
                </a:cubicBezTo>
                <a:lnTo>
                  <a:pt x="263305" y="213350"/>
                </a:lnTo>
                <a:cubicBezTo>
                  <a:pt x="261631" y="215108"/>
                  <a:pt x="260270" y="216719"/>
                  <a:pt x="259224" y="218184"/>
                </a:cubicBezTo>
                <a:cubicBezTo>
                  <a:pt x="258177" y="219649"/>
                  <a:pt x="257319" y="221156"/>
                  <a:pt x="256650" y="222705"/>
                </a:cubicBezTo>
                <a:cubicBezTo>
                  <a:pt x="255980" y="224254"/>
                  <a:pt x="255519" y="226012"/>
                  <a:pt x="255268" y="227979"/>
                </a:cubicBezTo>
                <a:cubicBezTo>
                  <a:pt x="255017" y="229946"/>
                  <a:pt x="254892" y="232311"/>
                  <a:pt x="254892" y="235074"/>
                </a:cubicBezTo>
                <a:cubicBezTo>
                  <a:pt x="254892" y="238004"/>
                  <a:pt x="255080" y="240390"/>
                  <a:pt x="255457" y="242232"/>
                </a:cubicBezTo>
                <a:cubicBezTo>
                  <a:pt x="255833" y="244073"/>
                  <a:pt x="256440" y="245476"/>
                  <a:pt x="257278" y="246438"/>
                </a:cubicBezTo>
                <a:cubicBezTo>
                  <a:pt x="258115" y="247401"/>
                  <a:pt x="259203" y="248050"/>
                  <a:pt x="260542" y="248385"/>
                </a:cubicBezTo>
                <a:cubicBezTo>
                  <a:pt x="261882" y="248720"/>
                  <a:pt x="263472" y="248887"/>
                  <a:pt x="265314" y="248887"/>
                </a:cubicBezTo>
                <a:lnTo>
                  <a:pt x="358741" y="248887"/>
                </a:lnTo>
                <a:cubicBezTo>
                  <a:pt x="359578" y="248887"/>
                  <a:pt x="360332" y="248657"/>
                  <a:pt x="361001" y="248196"/>
                </a:cubicBezTo>
                <a:cubicBezTo>
                  <a:pt x="361671" y="247736"/>
                  <a:pt x="362215" y="246962"/>
                  <a:pt x="362634" y="245873"/>
                </a:cubicBezTo>
                <a:cubicBezTo>
                  <a:pt x="363052" y="244785"/>
                  <a:pt x="363366" y="243383"/>
                  <a:pt x="363576" y="241667"/>
                </a:cubicBezTo>
                <a:cubicBezTo>
                  <a:pt x="363785" y="239950"/>
                  <a:pt x="363890" y="237879"/>
                  <a:pt x="363890" y="235451"/>
                </a:cubicBezTo>
                <a:cubicBezTo>
                  <a:pt x="363890" y="233107"/>
                  <a:pt x="363764" y="231077"/>
                  <a:pt x="363513" y="229360"/>
                </a:cubicBezTo>
                <a:cubicBezTo>
                  <a:pt x="363262" y="227644"/>
                  <a:pt x="362885" y="226263"/>
                  <a:pt x="362383" y="225216"/>
                </a:cubicBezTo>
                <a:cubicBezTo>
                  <a:pt x="361880" y="224170"/>
                  <a:pt x="361274" y="223396"/>
                  <a:pt x="360562" y="222893"/>
                </a:cubicBezTo>
                <a:cubicBezTo>
                  <a:pt x="359850" y="222391"/>
                  <a:pt x="359076" y="222140"/>
                  <a:pt x="358239" y="222140"/>
                </a:cubicBezTo>
                <a:lnTo>
                  <a:pt x="294196" y="222140"/>
                </a:lnTo>
                <a:lnTo>
                  <a:pt x="313158" y="202676"/>
                </a:lnTo>
                <a:cubicBezTo>
                  <a:pt x="322701" y="193216"/>
                  <a:pt x="330361" y="184907"/>
                  <a:pt x="336138" y="177750"/>
                </a:cubicBezTo>
                <a:cubicBezTo>
                  <a:pt x="341914" y="170592"/>
                  <a:pt x="346393" y="164062"/>
                  <a:pt x="349574" y="158160"/>
                </a:cubicBezTo>
                <a:cubicBezTo>
                  <a:pt x="352755" y="152258"/>
                  <a:pt x="354848" y="146754"/>
                  <a:pt x="355853" y="141647"/>
                </a:cubicBezTo>
                <a:cubicBezTo>
                  <a:pt x="356858" y="136540"/>
                  <a:pt x="357360" y="131350"/>
                  <a:pt x="357360" y="126076"/>
                </a:cubicBezTo>
                <a:cubicBezTo>
                  <a:pt x="357360" y="120048"/>
                  <a:pt x="356334" y="114419"/>
                  <a:pt x="354283" y="109186"/>
                </a:cubicBezTo>
                <a:cubicBezTo>
                  <a:pt x="352232" y="103954"/>
                  <a:pt x="349114" y="99433"/>
                  <a:pt x="344928" y="95624"/>
                </a:cubicBezTo>
                <a:cubicBezTo>
                  <a:pt x="340742" y="91815"/>
                  <a:pt x="335489" y="88843"/>
                  <a:pt x="329168" y="86709"/>
                </a:cubicBezTo>
                <a:cubicBezTo>
                  <a:pt x="322848" y="84574"/>
                  <a:pt x="315460" y="83507"/>
                  <a:pt x="307005" y="83507"/>
                </a:cubicBezTo>
                <a:close/>
                <a:moveTo>
                  <a:pt x="664997" y="81874"/>
                </a:moveTo>
                <a:cubicBezTo>
                  <a:pt x="662569" y="81874"/>
                  <a:pt x="660518" y="81958"/>
                  <a:pt x="658844" y="82125"/>
                </a:cubicBezTo>
                <a:cubicBezTo>
                  <a:pt x="657169" y="82293"/>
                  <a:pt x="655725" y="82586"/>
                  <a:pt x="654511" y="83004"/>
                </a:cubicBezTo>
                <a:cubicBezTo>
                  <a:pt x="653298" y="83423"/>
                  <a:pt x="652314" y="83967"/>
                  <a:pt x="651561" y="84637"/>
                </a:cubicBezTo>
                <a:cubicBezTo>
                  <a:pt x="650807" y="85306"/>
                  <a:pt x="650054" y="86102"/>
                  <a:pt x="649300" y="87023"/>
                </a:cubicBezTo>
                <a:lnTo>
                  <a:pt x="533521" y="245622"/>
                </a:lnTo>
                <a:cubicBezTo>
                  <a:pt x="532600" y="246878"/>
                  <a:pt x="532077" y="247945"/>
                  <a:pt x="531952" y="248824"/>
                </a:cubicBezTo>
                <a:cubicBezTo>
                  <a:pt x="531826" y="249703"/>
                  <a:pt x="532119" y="250478"/>
                  <a:pt x="532831" y="251147"/>
                </a:cubicBezTo>
                <a:cubicBezTo>
                  <a:pt x="533542" y="251817"/>
                  <a:pt x="534714" y="252319"/>
                  <a:pt x="536347" y="252654"/>
                </a:cubicBezTo>
                <a:cubicBezTo>
                  <a:pt x="537979" y="252989"/>
                  <a:pt x="540177" y="253157"/>
                  <a:pt x="542939" y="253157"/>
                </a:cubicBezTo>
                <a:cubicBezTo>
                  <a:pt x="545367" y="253157"/>
                  <a:pt x="547418" y="253073"/>
                  <a:pt x="549092" y="252905"/>
                </a:cubicBezTo>
                <a:cubicBezTo>
                  <a:pt x="550767" y="252738"/>
                  <a:pt x="552190" y="252445"/>
                  <a:pt x="553362" y="252026"/>
                </a:cubicBezTo>
                <a:cubicBezTo>
                  <a:pt x="554534" y="251608"/>
                  <a:pt x="555518" y="251085"/>
                  <a:pt x="556313" y="250457"/>
                </a:cubicBezTo>
                <a:cubicBezTo>
                  <a:pt x="557108" y="249829"/>
                  <a:pt x="557883" y="249013"/>
                  <a:pt x="558636" y="248008"/>
                </a:cubicBezTo>
                <a:lnTo>
                  <a:pt x="674415" y="89408"/>
                </a:lnTo>
                <a:cubicBezTo>
                  <a:pt x="675252" y="88236"/>
                  <a:pt x="675754" y="87190"/>
                  <a:pt x="675922" y="86269"/>
                </a:cubicBezTo>
                <a:cubicBezTo>
                  <a:pt x="676089" y="85348"/>
                  <a:pt x="675817" y="84553"/>
                  <a:pt x="675106" y="83883"/>
                </a:cubicBezTo>
                <a:cubicBezTo>
                  <a:pt x="674394" y="83214"/>
                  <a:pt x="673222" y="82711"/>
                  <a:pt x="671590" y="82376"/>
                </a:cubicBezTo>
                <a:cubicBezTo>
                  <a:pt x="669957" y="82042"/>
                  <a:pt x="667760" y="81874"/>
                  <a:pt x="664997" y="81874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5670550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27665" y="183087"/>
                </a:moveTo>
                <a:cubicBezTo>
                  <a:pt x="629926" y="183087"/>
                  <a:pt x="631893" y="183548"/>
                  <a:pt x="633567" y="184469"/>
                </a:cubicBezTo>
                <a:cubicBezTo>
                  <a:pt x="635242" y="185390"/>
                  <a:pt x="636581" y="186855"/>
                  <a:pt x="637586" y="188864"/>
                </a:cubicBezTo>
                <a:cubicBezTo>
                  <a:pt x="638590" y="190873"/>
                  <a:pt x="639344" y="193489"/>
                  <a:pt x="639846" y="196712"/>
                </a:cubicBezTo>
                <a:cubicBezTo>
                  <a:pt x="640348" y="199935"/>
                  <a:pt x="640599" y="203849"/>
                  <a:pt x="640599" y="208453"/>
                </a:cubicBezTo>
                <a:cubicBezTo>
                  <a:pt x="640599" y="212807"/>
                  <a:pt x="640390" y="216553"/>
                  <a:pt x="639972" y="219692"/>
                </a:cubicBezTo>
                <a:cubicBezTo>
                  <a:pt x="639553" y="222832"/>
                  <a:pt x="638862" y="225406"/>
                  <a:pt x="637900" y="227415"/>
                </a:cubicBezTo>
                <a:cubicBezTo>
                  <a:pt x="636937" y="229424"/>
                  <a:pt x="635660" y="230910"/>
                  <a:pt x="634070" y="231873"/>
                </a:cubicBezTo>
                <a:cubicBezTo>
                  <a:pt x="632479" y="232836"/>
                  <a:pt x="630470" y="233317"/>
                  <a:pt x="628042" y="233317"/>
                </a:cubicBezTo>
                <a:cubicBezTo>
                  <a:pt x="625949" y="233317"/>
                  <a:pt x="624107" y="232961"/>
                  <a:pt x="622517" y="232250"/>
                </a:cubicBezTo>
                <a:cubicBezTo>
                  <a:pt x="620926" y="231538"/>
                  <a:pt x="619587" y="230240"/>
                  <a:pt x="618499" y="228357"/>
                </a:cubicBezTo>
                <a:cubicBezTo>
                  <a:pt x="617410" y="226473"/>
                  <a:pt x="616573" y="223878"/>
                  <a:pt x="615987" y="220571"/>
                </a:cubicBezTo>
                <a:cubicBezTo>
                  <a:pt x="615401" y="217264"/>
                  <a:pt x="615108" y="213016"/>
                  <a:pt x="615108" y="207826"/>
                </a:cubicBezTo>
                <a:cubicBezTo>
                  <a:pt x="615108" y="203305"/>
                  <a:pt x="615359" y="199475"/>
                  <a:pt x="615861" y="196336"/>
                </a:cubicBezTo>
                <a:cubicBezTo>
                  <a:pt x="616364" y="193196"/>
                  <a:pt x="617138" y="190643"/>
                  <a:pt x="618185" y="188676"/>
                </a:cubicBezTo>
                <a:cubicBezTo>
                  <a:pt x="619231" y="186708"/>
                  <a:pt x="620550" y="185285"/>
                  <a:pt x="622140" y="184406"/>
                </a:cubicBezTo>
                <a:cubicBezTo>
                  <a:pt x="623731" y="183527"/>
                  <a:pt x="625573" y="183087"/>
                  <a:pt x="627665" y="183087"/>
                </a:cubicBezTo>
                <a:close/>
                <a:moveTo>
                  <a:pt x="420478" y="171660"/>
                </a:moveTo>
                <a:cubicBezTo>
                  <a:pt x="424413" y="171660"/>
                  <a:pt x="427761" y="172225"/>
                  <a:pt x="430524" y="173356"/>
                </a:cubicBezTo>
                <a:cubicBezTo>
                  <a:pt x="433287" y="174486"/>
                  <a:pt x="435505" y="176160"/>
                  <a:pt x="437179" y="178378"/>
                </a:cubicBezTo>
                <a:cubicBezTo>
                  <a:pt x="438854" y="180597"/>
                  <a:pt x="440068" y="183318"/>
                  <a:pt x="440821" y="186541"/>
                </a:cubicBezTo>
                <a:cubicBezTo>
                  <a:pt x="441574" y="189764"/>
                  <a:pt x="441951" y="193510"/>
                  <a:pt x="441951" y="197780"/>
                </a:cubicBezTo>
                <a:cubicBezTo>
                  <a:pt x="441951" y="201882"/>
                  <a:pt x="441449" y="205670"/>
                  <a:pt x="440444" y="209144"/>
                </a:cubicBezTo>
                <a:cubicBezTo>
                  <a:pt x="439440" y="212618"/>
                  <a:pt x="437975" y="215653"/>
                  <a:pt x="436049" y="218248"/>
                </a:cubicBezTo>
                <a:cubicBezTo>
                  <a:pt x="434124" y="220843"/>
                  <a:pt x="431717" y="222853"/>
                  <a:pt x="428829" y="224276"/>
                </a:cubicBezTo>
                <a:cubicBezTo>
                  <a:pt x="425941" y="225699"/>
                  <a:pt x="422571" y="226410"/>
                  <a:pt x="418720" y="226410"/>
                </a:cubicBezTo>
                <a:cubicBezTo>
                  <a:pt x="414785" y="226410"/>
                  <a:pt x="411332" y="225678"/>
                  <a:pt x="408360" y="224213"/>
                </a:cubicBezTo>
                <a:cubicBezTo>
                  <a:pt x="405388" y="222748"/>
                  <a:pt x="402919" y="220257"/>
                  <a:pt x="400951" y="216741"/>
                </a:cubicBezTo>
                <a:cubicBezTo>
                  <a:pt x="398984" y="213225"/>
                  <a:pt x="397498" y="208474"/>
                  <a:pt x="396493" y="202489"/>
                </a:cubicBezTo>
                <a:cubicBezTo>
                  <a:pt x="395489" y="196503"/>
                  <a:pt x="394987" y="189031"/>
                  <a:pt x="394987" y="180074"/>
                </a:cubicBezTo>
                <a:cubicBezTo>
                  <a:pt x="396745" y="178902"/>
                  <a:pt x="398628" y="177792"/>
                  <a:pt x="400637" y="176746"/>
                </a:cubicBezTo>
                <a:cubicBezTo>
                  <a:pt x="402647" y="175700"/>
                  <a:pt x="404739" y="174800"/>
                  <a:pt x="406916" y="174046"/>
                </a:cubicBezTo>
                <a:cubicBezTo>
                  <a:pt x="409093" y="173293"/>
                  <a:pt x="411311" y="172707"/>
                  <a:pt x="413571" y="172288"/>
                </a:cubicBezTo>
                <a:cubicBezTo>
                  <a:pt x="415832" y="171870"/>
                  <a:pt x="418134" y="171660"/>
                  <a:pt x="420478" y="171660"/>
                </a:cubicBezTo>
                <a:close/>
                <a:moveTo>
                  <a:pt x="628293" y="165507"/>
                </a:moveTo>
                <a:cubicBezTo>
                  <a:pt x="621512" y="165507"/>
                  <a:pt x="615715" y="166575"/>
                  <a:pt x="610901" y="168709"/>
                </a:cubicBezTo>
                <a:cubicBezTo>
                  <a:pt x="606088" y="170844"/>
                  <a:pt x="602153" y="173837"/>
                  <a:pt x="599097" y="177688"/>
                </a:cubicBezTo>
                <a:cubicBezTo>
                  <a:pt x="596042" y="181539"/>
                  <a:pt x="593802" y="186080"/>
                  <a:pt x="592379" y="191313"/>
                </a:cubicBezTo>
                <a:cubicBezTo>
                  <a:pt x="590956" y="196545"/>
                  <a:pt x="590244" y="202300"/>
                  <a:pt x="590244" y="208579"/>
                </a:cubicBezTo>
                <a:cubicBezTo>
                  <a:pt x="590244" y="214858"/>
                  <a:pt x="590830" y="220592"/>
                  <a:pt x="592002" y="225783"/>
                </a:cubicBezTo>
                <a:cubicBezTo>
                  <a:pt x="593174" y="230973"/>
                  <a:pt x="595184" y="235431"/>
                  <a:pt x="598030" y="239156"/>
                </a:cubicBezTo>
                <a:cubicBezTo>
                  <a:pt x="600876" y="242882"/>
                  <a:pt x="604685" y="245791"/>
                  <a:pt x="609457" y="247884"/>
                </a:cubicBezTo>
                <a:cubicBezTo>
                  <a:pt x="614229" y="249976"/>
                  <a:pt x="620173" y="251023"/>
                  <a:pt x="627289" y="251023"/>
                </a:cubicBezTo>
                <a:cubicBezTo>
                  <a:pt x="633986" y="251023"/>
                  <a:pt x="639741" y="249976"/>
                  <a:pt x="644555" y="247884"/>
                </a:cubicBezTo>
                <a:cubicBezTo>
                  <a:pt x="649369" y="245791"/>
                  <a:pt x="653324" y="242861"/>
                  <a:pt x="656422" y="239093"/>
                </a:cubicBezTo>
                <a:cubicBezTo>
                  <a:pt x="659519" y="235326"/>
                  <a:pt x="661801" y="230785"/>
                  <a:pt x="663266" y="225469"/>
                </a:cubicBezTo>
                <a:cubicBezTo>
                  <a:pt x="664731" y="220153"/>
                  <a:pt x="665463" y="214188"/>
                  <a:pt x="665463" y="207574"/>
                </a:cubicBezTo>
                <a:cubicBezTo>
                  <a:pt x="665463" y="201965"/>
                  <a:pt x="664919" y="196608"/>
                  <a:pt x="663831" y="191501"/>
                </a:cubicBezTo>
                <a:cubicBezTo>
                  <a:pt x="662742" y="186394"/>
                  <a:pt x="660817" y="181915"/>
                  <a:pt x="658054" y="178065"/>
                </a:cubicBezTo>
                <a:cubicBezTo>
                  <a:pt x="655292" y="174214"/>
                  <a:pt x="651504" y="171158"/>
                  <a:pt x="646690" y="168898"/>
                </a:cubicBezTo>
                <a:cubicBezTo>
                  <a:pt x="641876" y="166637"/>
                  <a:pt x="635744" y="165507"/>
                  <a:pt x="628293" y="165507"/>
                </a:cubicBezTo>
                <a:close/>
                <a:moveTo>
                  <a:pt x="529718" y="101841"/>
                </a:moveTo>
                <a:cubicBezTo>
                  <a:pt x="531978" y="101841"/>
                  <a:pt x="533946" y="102302"/>
                  <a:pt x="535620" y="103223"/>
                </a:cubicBezTo>
                <a:cubicBezTo>
                  <a:pt x="537294" y="104143"/>
                  <a:pt x="538634" y="105609"/>
                  <a:pt x="539638" y="107618"/>
                </a:cubicBezTo>
                <a:cubicBezTo>
                  <a:pt x="540643" y="109627"/>
                  <a:pt x="541396" y="112243"/>
                  <a:pt x="541899" y="115466"/>
                </a:cubicBezTo>
                <a:cubicBezTo>
                  <a:pt x="542401" y="118689"/>
                  <a:pt x="542652" y="122603"/>
                  <a:pt x="542652" y="127207"/>
                </a:cubicBezTo>
                <a:cubicBezTo>
                  <a:pt x="542652" y="131560"/>
                  <a:pt x="542443" y="135307"/>
                  <a:pt x="542024" y="138446"/>
                </a:cubicBezTo>
                <a:cubicBezTo>
                  <a:pt x="541606" y="141585"/>
                  <a:pt x="540915" y="144160"/>
                  <a:pt x="539952" y="146169"/>
                </a:cubicBezTo>
                <a:cubicBezTo>
                  <a:pt x="538989" y="148178"/>
                  <a:pt x="537713" y="149664"/>
                  <a:pt x="536122" y="150627"/>
                </a:cubicBezTo>
                <a:cubicBezTo>
                  <a:pt x="534532" y="151589"/>
                  <a:pt x="532522" y="152071"/>
                  <a:pt x="530095" y="152071"/>
                </a:cubicBezTo>
                <a:cubicBezTo>
                  <a:pt x="528002" y="152071"/>
                  <a:pt x="526160" y="151715"/>
                  <a:pt x="524569" y="151003"/>
                </a:cubicBezTo>
                <a:cubicBezTo>
                  <a:pt x="522979" y="150292"/>
                  <a:pt x="521639" y="148994"/>
                  <a:pt x="520551" y="147111"/>
                </a:cubicBezTo>
                <a:cubicBezTo>
                  <a:pt x="519463" y="145227"/>
                  <a:pt x="518626" y="142632"/>
                  <a:pt x="518040" y="139325"/>
                </a:cubicBezTo>
                <a:cubicBezTo>
                  <a:pt x="517454" y="136018"/>
                  <a:pt x="517161" y="131770"/>
                  <a:pt x="517161" y="126579"/>
                </a:cubicBezTo>
                <a:cubicBezTo>
                  <a:pt x="517161" y="122059"/>
                  <a:pt x="517412" y="118229"/>
                  <a:pt x="517914" y="115089"/>
                </a:cubicBezTo>
                <a:cubicBezTo>
                  <a:pt x="518416" y="111950"/>
                  <a:pt x="519191" y="109397"/>
                  <a:pt x="520237" y="107429"/>
                </a:cubicBezTo>
                <a:cubicBezTo>
                  <a:pt x="521284" y="105462"/>
                  <a:pt x="522602" y="104039"/>
                  <a:pt x="524193" y="103160"/>
                </a:cubicBezTo>
                <a:cubicBezTo>
                  <a:pt x="525783" y="102281"/>
                  <a:pt x="527625" y="101841"/>
                  <a:pt x="529718" y="101841"/>
                </a:cubicBezTo>
                <a:close/>
                <a:moveTo>
                  <a:pt x="157420" y="85266"/>
                </a:moveTo>
                <a:cubicBezTo>
                  <a:pt x="154825" y="85266"/>
                  <a:pt x="152711" y="85286"/>
                  <a:pt x="151078" y="85328"/>
                </a:cubicBezTo>
                <a:cubicBezTo>
                  <a:pt x="149446" y="85370"/>
                  <a:pt x="148127" y="85454"/>
                  <a:pt x="147123" y="85579"/>
                </a:cubicBezTo>
                <a:cubicBezTo>
                  <a:pt x="146118" y="85705"/>
                  <a:pt x="145302" y="85872"/>
                  <a:pt x="144674" y="86082"/>
                </a:cubicBezTo>
                <a:cubicBezTo>
                  <a:pt x="144046" y="86291"/>
                  <a:pt x="143523" y="86563"/>
                  <a:pt x="143104" y="86898"/>
                </a:cubicBezTo>
                <a:lnTo>
                  <a:pt x="108195" y="109501"/>
                </a:lnTo>
                <a:cubicBezTo>
                  <a:pt x="107190" y="110171"/>
                  <a:pt x="106395" y="110799"/>
                  <a:pt x="105809" y="111385"/>
                </a:cubicBezTo>
                <a:cubicBezTo>
                  <a:pt x="105223" y="111971"/>
                  <a:pt x="104762" y="112724"/>
                  <a:pt x="104428" y="113645"/>
                </a:cubicBezTo>
                <a:cubicBezTo>
                  <a:pt x="104093" y="114566"/>
                  <a:pt x="103883" y="115675"/>
                  <a:pt x="103800" y="116973"/>
                </a:cubicBezTo>
                <a:cubicBezTo>
                  <a:pt x="103716" y="118271"/>
                  <a:pt x="103674" y="119924"/>
                  <a:pt x="103674" y="121933"/>
                </a:cubicBezTo>
                <a:cubicBezTo>
                  <a:pt x="103674" y="125114"/>
                  <a:pt x="103800" y="127584"/>
                  <a:pt x="104051" y="129342"/>
                </a:cubicBezTo>
                <a:cubicBezTo>
                  <a:pt x="104302" y="131100"/>
                  <a:pt x="104783" y="132335"/>
                  <a:pt x="105495" y="133046"/>
                </a:cubicBezTo>
                <a:cubicBezTo>
                  <a:pt x="106207" y="133758"/>
                  <a:pt x="107169" y="134009"/>
                  <a:pt x="108383" y="133800"/>
                </a:cubicBezTo>
                <a:cubicBezTo>
                  <a:pt x="109597" y="133591"/>
                  <a:pt x="111167" y="133025"/>
                  <a:pt x="113092" y="132105"/>
                </a:cubicBezTo>
                <a:lnTo>
                  <a:pt x="139212" y="117664"/>
                </a:lnTo>
                <a:lnTo>
                  <a:pt x="139212" y="223397"/>
                </a:lnTo>
                <a:lnTo>
                  <a:pt x="108948" y="223397"/>
                </a:lnTo>
                <a:cubicBezTo>
                  <a:pt x="108195" y="223397"/>
                  <a:pt x="107525" y="223627"/>
                  <a:pt x="106939" y="224087"/>
                </a:cubicBezTo>
                <a:cubicBezTo>
                  <a:pt x="106353" y="224548"/>
                  <a:pt x="105830" y="225280"/>
                  <a:pt x="105369" y="226285"/>
                </a:cubicBezTo>
                <a:cubicBezTo>
                  <a:pt x="104909" y="227289"/>
                  <a:pt x="104574" y="228608"/>
                  <a:pt x="104365" y="230240"/>
                </a:cubicBezTo>
                <a:cubicBezTo>
                  <a:pt x="104156" y="231873"/>
                  <a:pt x="104051" y="233903"/>
                  <a:pt x="104051" y="236331"/>
                </a:cubicBezTo>
                <a:cubicBezTo>
                  <a:pt x="104051" y="238675"/>
                  <a:pt x="104176" y="240663"/>
                  <a:pt x="104428" y="242296"/>
                </a:cubicBezTo>
                <a:cubicBezTo>
                  <a:pt x="104679" y="243928"/>
                  <a:pt x="105035" y="245226"/>
                  <a:pt x="105495" y="246188"/>
                </a:cubicBezTo>
                <a:cubicBezTo>
                  <a:pt x="105955" y="247151"/>
                  <a:pt x="106479" y="247842"/>
                  <a:pt x="107065" y="248260"/>
                </a:cubicBezTo>
                <a:cubicBezTo>
                  <a:pt x="107651" y="248679"/>
                  <a:pt x="108279" y="248888"/>
                  <a:pt x="108948" y="248888"/>
                </a:cubicBezTo>
                <a:lnTo>
                  <a:pt x="198608" y="248888"/>
                </a:lnTo>
                <a:cubicBezTo>
                  <a:pt x="199361" y="248888"/>
                  <a:pt x="200031" y="248679"/>
                  <a:pt x="200617" y="248260"/>
                </a:cubicBezTo>
                <a:cubicBezTo>
                  <a:pt x="201203" y="247842"/>
                  <a:pt x="201726" y="247151"/>
                  <a:pt x="202187" y="246188"/>
                </a:cubicBezTo>
                <a:cubicBezTo>
                  <a:pt x="202647" y="245226"/>
                  <a:pt x="203003" y="243928"/>
                  <a:pt x="203254" y="242296"/>
                </a:cubicBezTo>
                <a:cubicBezTo>
                  <a:pt x="203505" y="240663"/>
                  <a:pt x="203631" y="238675"/>
                  <a:pt x="203631" y="236331"/>
                </a:cubicBezTo>
                <a:cubicBezTo>
                  <a:pt x="203631" y="233903"/>
                  <a:pt x="203526" y="231873"/>
                  <a:pt x="203317" y="230240"/>
                </a:cubicBezTo>
                <a:cubicBezTo>
                  <a:pt x="203108" y="228608"/>
                  <a:pt x="202773" y="227289"/>
                  <a:pt x="202312" y="226285"/>
                </a:cubicBezTo>
                <a:cubicBezTo>
                  <a:pt x="201852" y="225280"/>
                  <a:pt x="201308" y="224548"/>
                  <a:pt x="200680" y="224087"/>
                </a:cubicBezTo>
                <a:cubicBezTo>
                  <a:pt x="200052" y="223627"/>
                  <a:pt x="199361" y="223397"/>
                  <a:pt x="198608" y="223397"/>
                </a:cubicBezTo>
                <a:lnTo>
                  <a:pt x="172112" y="223397"/>
                </a:lnTo>
                <a:lnTo>
                  <a:pt x="172112" y="89158"/>
                </a:lnTo>
                <a:cubicBezTo>
                  <a:pt x="172112" y="88405"/>
                  <a:pt x="171944" y="87777"/>
                  <a:pt x="171610" y="87275"/>
                </a:cubicBezTo>
                <a:cubicBezTo>
                  <a:pt x="171275" y="86772"/>
                  <a:pt x="170605" y="86375"/>
                  <a:pt x="169600" y="86082"/>
                </a:cubicBezTo>
                <a:cubicBezTo>
                  <a:pt x="168596" y="85789"/>
                  <a:pt x="167110" y="85579"/>
                  <a:pt x="165142" y="85454"/>
                </a:cubicBezTo>
                <a:cubicBezTo>
                  <a:pt x="163175" y="85328"/>
                  <a:pt x="160601" y="85266"/>
                  <a:pt x="157420" y="85266"/>
                </a:cubicBezTo>
                <a:close/>
                <a:moveTo>
                  <a:pt x="530346" y="84261"/>
                </a:moveTo>
                <a:cubicBezTo>
                  <a:pt x="523565" y="84261"/>
                  <a:pt x="517767" y="85328"/>
                  <a:pt x="512954" y="87463"/>
                </a:cubicBezTo>
                <a:cubicBezTo>
                  <a:pt x="508140" y="89598"/>
                  <a:pt x="504205" y="92591"/>
                  <a:pt x="501150" y="96442"/>
                </a:cubicBezTo>
                <a:cubicBezTo>
                  <a:pt x="498094" y="100293"/>
                  <a:pt x="495855" y="104834"/>
                  <a:pt x="494432" y="110066"/>
                </a:cubicBezTo>
                <a:cubicBezTo>
                  <a:pt x="493009" y="115299"/>
                  <a:pt x="492297" y="121054"/>
                  <a:pt x="492297" y="127333"/>
                </a:cubicBezTo>
                <a:cubicBezTo>
                  <a:pt x="492297" y="133611"/>
                  <a:pt x="492883" y="139346"/>
                  <a:pt x="494055" y="144536"/>
                </a:cubicBezTo>
                <a:cubicBezTo>
                  <a:pt x="495227" y="149727"/>
                  <a:pt x="497236" y="154185"/>
                  <a:pt x="500082" y="157910"/>
                </a:cubicBezTo>
                <a:cubicBezTo>
                  <a:pt x="502929" y="161635"/>
                  <a:pt x="506738" y="164544"/>
                  <a:pt x="511510" y="166637"/>
                </a:cubicBezTo>
                <a:cubicBezTo>
                  <a:pt x="516282" y="168730"/>
                  <a:pt x="522225" y="169777"/>
                  <a:pt x="529341" y="169777"/>
                </a:cubicBezTo>
                <a:cubicBezTo>
                  <a:pt x="536038" y="169777"/>
                  <a:pt x="541794" y="168730"/>
                  <a:pt x="546608" y="166637"/>
                </a:cubicBezTo>
                <a:cubicBezTo>
                  <a:pt x="551421" y="164544"/>
                  <a:pt x="555377" y="161614"/>
                  <a:pt x="558474" y="157847"/>
                </a:cubicBezTo>
                <a:cubicBezTo>
                  <a:pt x="561572" y="154080"/>
                  <a:pt x="563853" y="149538"/>
                  <a:pt x="565318" y="144222"/>
                </a:cubicBezTo>
                <a:cubicBezTo>
                  <a:pt x="566783" y="138906"/>
                  <a:pt x="567516" y="132942"/>
                  <a:pt x="567516" y="126328"/>
                </a:cubicBezTo>
                <a:cubicBezTo>
                  <a:pt x="567516" y="120719"/>
                  <a:pt x="566971" y="115361"/>
                  <a:pt x="565883" y="110255"/>
                </a:cubicBezTo>
                <a:cubicBezTo>
                  <a:pt x="564795" y="105148"/>
                  <a:pt x="562869" y="100669"/>
                  <a:pt x="560107" y="96818"/>
                </a:cubicBezTo>
                <a:cubicBezTo>
                  <a:pt x="557344" y="92967"/>
                  <a:pt x="553556" y="89912"/>
                  <a:pt x="548742" y="87651"/>
                </a:cubicBezTo>
                <a:cubicBezTo>
                  <a:pt x="543929" y="85391"/>
                  <a:pt x="537796" y="84261"/>
                  <a:pt x="530346" y="84261"/>
                </a:cubicBezTo>
                <a:close/>
                <a:moveTo>
                  <a:pt x="431905" y="83633"/>
                </a:moveTo>
                <a:cubicBezTo>
                  <a:pt x="421859" y="83633"/>
                  <a:pt x="413174" y="84973"/>
                  <a:pt x="405849" y="87651"/>
                </a:cubicBezTo>
                <a:cubicBezTo>
                  <a:pt x="398524" y="90330"/>
                  <a:pt x="392287" y="93951"/>
                  <a:pt x="387138" y="98514"/>
                </a:cubicBezTo>
                <a:cubicBezTo>
                  <a:pt x="381990" y="103076"/>
                  <a:pt x="377783" y="108392"/>
                  <a:pt x="374518" y="114461"/>
                </a:cubicBezTo>
                <a:cubicBezTo>
                  <a:pt x="371253" y="120531"/>
                  <a:pt x="368721" y="126914"/>
                  <a:pt x="366921" y="133611"/>
                </a:cubicBezTo>
                <a:cubicBezTo>
                  <a:pt x="365121" y="140309"/>
                  <a:pt x="363907" y="147132"/>
                  <a:pt x="363279" y="154080"/>
                </a:cubicBezTo>
                <a:cubicBezTo>
                  <a:pt x="362651" y="161028"/>
                  <a:pt x="362337" y="167684"/>
                  <a:pt x="362337" y="174046"/>
                </a:cubicBezTo>
                <a:cubicBezTo>
                  <a:pt x="362337" y="181664"/>
                  <a:pt x="362630" y="188864"/>
                  <a:pt x="363216" y="195645"/>
                </a:cubicBezTo>
                <a:cubicBezTo>
                  <a:pt x="363802" y="202426"/>
                  <a:pt x="364870" y="208705"/>
                  <a:pt x="366419" y="214481"/>
                </a:cubicBezTo>
                <a:cubicBezTo>
                  <a:pt x="367967" y="220257"/>
                  <a:pt x="370039" y="225448"/>
                  <a:pt x="372634" y="230052"/>
                </a:cubicBezTo>
                <a:cubicBezTo>
                  <a:pt x="375230" y="234656"/>
                  <a:pt x="378578" y="238570"/>
                  <a:pt x="382680" y="241793"/>
                </a:cubicBezTo>
                <a:cubicBezTo>
                  <a:pt x="386782" y="245016"/>
                  <a:pt x="391638" y="247486"/>
                  <a:pt x="397247" y="249202"/>
                </a:cubicBezTo>
                <a:cubicBezTo>
                  <a:pt x="402856" y="250918"/>
                  <a:pt x="409428" y="251776"/>
                  <a:pt x="416962" y="251776"/>
                </a:cubicBezTo>
                <a:cubicBezTo>
                  <a:pt x="426254" y="251776"/>
                  <a:pt x="434459" y="250332"/>
                  <a:pt x="441574" y="247444"/>
                </a:cubicBezTo>
                <a:cubicBezTo>
                  <a:pt x="448690" y="244556"/>
                  <a:pt x="454676" y="240579"/>
                  <a:pt x="459531" y="235515"/>
                </a:cubicBezTo>
                <a:cubicBezTo>
                  <a:pt x="464387" y="230450"/>
                  <a:pt x="468070" y="224422"/>
                  <a:pt x="470582" y="217432"/>
                </a:cubicBezTo>
                <a:cubicBezTo>
                  <a:pt x="473093" y="210442"/>
                  <a:pt x="474349" y="202844"/>
                  <a:pt x="474349" y="194640"/>
                </a:cubicBezTo>
                <a:cubicBezTo>
                  <a:pt x="474349" y="187357"/>
                  <a:pt x="473470" y="180743"/>
                  <a:pt x="471712" y="174800"/>
                </a:cubicBezTo>
                <a:cubicBezTo>
                  <a:pt x="469954" y="168856"/>
                  <a:pt x="467212" y="163791"/>
                  <a:pt x="463487" y="159605"/>
                </a:cubicBezTo>
                <a:cubicBezTo>
                  <a:pt x="459762" y="155419"/>
                  <a:pt x="454969" y="152196"/>
                  <a:pt x="449109" y="149936"/>
                </a:cubicBezTo>
                <a:cubicBezTo>
                  <a:pt x="443249" y="147676"/>
                  <a:pt x="436217" y="146546"/>
                  <a:pt x="428012" y="146546"/>
                </a:cubicBezTo>
                <a:cubicBezTo>
                  <a:pt x="424329" y="146546"/>
                  <a:pt x="420855" y="146818"/>
                  <a:pt x="417590" y="147362"/>
                </a:cubicBezTo>
                <a:cubicBezTo>
                  <a:pt x="414325" y="147906"/>
                  <a:pt x="411290" y="148597"/>
                  <a:pt x="408486" y="149434"/>
                </a:cubicBezTo>
                <a:cubicBezTo>
                  <a:pt x="405681" y="150271"/>
                  <a:pt x="403086" y="151275"/>
                  <a:pt x="400700" y="152448"/>
                </a:cubicBezTo>
                <a:cubicBezTo>
                  <a:pt x="398314" y="153620"/>
                  <a:pt x="396200" y="154792"/>
                  <a:pt x="394359" y="155964"/>
                </a:cubicBezTo>
                <a:cubicBezTo>
                  <a:pt x="394442" y="149601"/>
                  <a:pt x="395154" y="143574"/>
                  <a:pt x="396493" y="137881"/>
                </a:cubicBezTo>
                <a:cubicBezTo>
                  <a:pt x="397833" y="132188"/>
                  <a:pt x="399968" y="127186"/>
                  <a:pt x="402898" y="122875"/>
                </a:cubicBezTo>
                <a:cubicBezTo>
                  <a:pt x="405828" y="118564"/>
                  <a:pt x="409637" y="115152"/>
                  <a:pt x="414325" y="112641"/>
                </a:cubicBezTo>
                <a:cubicBezTo>
                  <a:pt x="419013" y="110129"/>
                  <a:pt x="424748" y="108873"/>
                  <a:pt x="431529" y="108873"/>
                </a:cubicBezTo>
                <a:cubicBezTo>
                  <a:pt x="435547" y="108873"/>
                  <a:pt x="439084" y="109125"/>
                  <a:pt x="442140" y="109627"/>
                </a:cubicBezTo>
                <a:cubicBezTo>
                  <a:pt x="445195" y="110129"/>
                  <a:pt x="447853" y="110715"/>
                  <a:pt x="450113" y="111385"/>
                </a:cubicBezTo>
                <a:cubicBezTo>
                  <a:pt x="452374" y="112055"/>
                  <a:pt x="454299" y="112662"/>
                  <a:pt x="455890" y="113206"/>
                </a:cubicBezTo>
                <a:cubicBezTo>
                  <a:pt x="457480" y="113750"/>
                  <a:pt x="458778" y="114022"/>
                  <a:pt x="459783" y="114022"/>
                </a:cubicBezTo>
                <a:cubicBezTo>
                  <a:pt x="460620" y="114022"/>
                  <a:pt x="461331" y="113813"/>
                  <a:pt x="461917" y="113394"/>
                </a:cubicBezTo>
                <a:cubicBezTo>
                  <a:pt x="462503" y="112975"/>
                  <a:pt x="462964" y="112285"/>
                  <a:pt x="463299" y="111322"/>
                </a:cubicBezTo>
                <a:cubicBezTo>
                  <a:pt x="463634" y="110359"/>
                  <a:pt x="463864" y="109020"/>
                  <a:pt x="463989" y="107304"/>
                </a:cubicBezTo>
                <a:cubicBezTo>
                  <a:pt x="464115" y="105588"/>
                  <a:pt x="464178" y="103432"/>
                  <a:pt x="464178" y="100837"/>
                </a:cubicBezTo>
                <a:cubicBezTo>
                  <a:pt x="464178" y="99162"/>
                  <a:pt x="464136" y="97739"/>
                  <a:pt x="464052" y="96567"/>
                </a:cubicBezTo>
                <a:cubicBezTo>
                  <a:pt x="463968" y="95395"/>
                  <a:pt x="463822" y="94412"/>
                  <a:pt x="463613" y="93616"/>
                </a:cubicBezTo>
                <a:cubicBezTo>
                  <a:pt x="463403" y="92821"/>
                  <a:pt x="463131" y="92088"/>
                  <a:pt x="462796" y="91419"/>
                </a:cubicBezTo>
                <a:cubicBezTo>
                  <a:pt x="462462" y="90749"/>
                  <a:pt x="461980" y="90142"/>
                  <a:pt x="461352" y="89598"/>
                </a:cubicBezTo>
                <a:cubicBezTo>
                  <a:pt x="460724" y="89054"/>
                  <a:pt x="459448" y="88405"/>
                  <a:pt x="457522" y="87651"/>
                </a:cubicBezTo>
                <a:cubicBezTo>
                  <a:pt x="455597" y="86898"/>
                  <a:pt x="453253" y="86228"/>
                  <a:pt x="450490" y="85642"/>
                </a:cubicBezTo>
                <a:cubicBezTo>
                  <a:pt x="447728" y="85056"/>
                  <a:pt x="444735" y="84575"/>
                  <a:pt x="441512" y="84198"/>
                </a:cubicBezTo>
                <a:cubicBezTo>
                  <a:pt x="438289" y="83821"/>
                  <a:pt x="435086" y="83633"/>
                  <a:pt x="431905" y="83633"/>
                </a:cubicBezTo>
                <a:close/>
                <a:moveTo>
                  <a:pt x="281603" y="83508"/>
                </a:moveTo>
                <a:cubicBezTo>
                  <a:pt x="276245" y="83508"/>
                  <a:pt x="271096" y="84010"/>
                  <a:pt x="266157" y="85014"/>
                </a:cubicBezTo>
                <a:cubicBezTo>
                  <a:pt x="261218" y="86019"/>
                  <a:pt x="256697" y="87254"/>
                  <a:pt x="252595" y="88719"/>
                </a:cubicBezTo>
                <a:cubicBezTo>
                  <a:pt x="248493" y="90184"/>
                  <a:pt x="245040" y="91691"/>
                  <a:pt x="242235" y="93239"/>
                </a:cubicBezTo>
                <a:cubicBezTo>
                  <a:pt x="239431" y="94788"/>
                  <a:pt x="237506" y="96065"/>
                  <a:pt x="236459" y="97069"/>
                </a:cubicBezTo>
                <a:cubicBezTo>
                  <a:pt x="235413" y="98074"/>
                  <a:pt x="234680" y="98932"/>
                  <a:pt x="234262" y="99644"/>
                </a:cubicBezTo>
                <a:cubicBezTo>
                  <a:pt x="233843" y="100355"/>
                  <a:pt x="233508" y="101193"/>
                  <a:pt x="233257" y="102155"/>
                </a:cubicBezTo>
                <a:cubicBezTo>
                  <a:pt x="233006" y="103118"/>
                  <a:pt x="232817" y="104248"/>
                  <a:pt x="232692" y="105546"/>
                </a:cubicBezTo>
                <a:cubicBezTo>
                  <a:pt x="232566" y="106843"/>
                  <a:pt x="232504" y="108455"/>
                  <a:pt x="232504" y="110380"/>
                </a:cubicBezTo>
                <a:cubicBezTo>
                  <a:pt x="232504" y="113227"/>
                  <a:pt x="232608" y="115633"/>
                  <a:pt x="232817" y="117601"/>
                </a:cubicBezTo>
                <a:cubicBezTo>
                  <a:pt x="233027" y="119568"/>
                  <a:pt x="233299" y="121138"/>
                  <a:pt x="233634" y="122310"/>
                </a:cubicBezTo>
                <a:cubicBezTo>
                  <a:pt x="233969" y="123482"/>
                  <a:pt x="234408" y="124319"/>
                  <a:pt x="234952" y="124821"/>
                </a:cubicBezTo>
                <a:cubicBezTo>
                  <a:pt x="235496" y="125324"/>
                  <a:pt x="236145" y="125575"/>
                  <a:pt x="236899" y="125575"/>
                </a:cubicBezTo>
                <a:cubicBezTo>
                  <a:pt x="237987" y="125575"/>
                  <a:pt x="239494" y="124926"/>
                  <a:pt x="241419" y="123628"/>
                </a:cubicBezTo>
                <a:cubicBezTo>
                  <a:pt x="243345" y="122331"/>
                  <a:pt x="245752" y="120908"/>
                  <a:pt x="248640" y="119359"/>
                </a:cubicBezTo>
                <a:cubicBezTo>
                  <a:pt x="251528" y="117810"/>
                  <a:pt x="254877" y="116408"/>
                  <a:pt x="258686" y="115152"/>
                </a:cubicBezTo>
                <a:cubicBezTo>
                  <a:pt x="262495" y="113896"/>
                  <a:pt x="266869" y="113269"/>
                  <a:pt x="271808" y="113269"/>
                </a:cubicBezTo>
                <a:cubicBezTo>
                  <a:pt x="275324" y="113269"/>
                  <a:pt x="278380" y="113792"/>
                  <a:pt x="280975" y="114838"/>
                </a:cubicBezTo>
                <a:cubicBezTo>
                  <a:pt x="283570" y="115885"/>
                  <a:pt x="285726" y="117329"/>
                  <a:pt x="287442" y="119170"/>
                </a:cubicBezTo>
                <a:cubicBezTo>
                  <a:pt x="289158" y="121012"/>
                  <a:pt x="290456" y="123168"/>
                  <a:pt x="291335" y="125638"/>
                </a:cubicBezTo>
                <a:cubicBezTo>
                  <a:pt x="292214" y="128107"/>
                  <a:pt x="292653" y="130723"/>
                  <a:pt x="292653" y="133486"/>
                </a:cubicBezTo>
                <a:cubicBezTo>
                  <a:pt x="292653" y="136500"/>
                  <a:pt x="292298" y="139681"/>
                  <a:pt x="291586" y="143029"/>
                </a:cubicBezTo>
                <a:cubicBezTo>
                  <a:pt x="290874" y="146378"/>
                  <a:pt x="289556" y="150041"/>
                  <a:pt x="287630" y="154017"/>
                </a:cubicBezTo>
                <a:cubicBezTo>
                  <a:pt x="285705" y="157994"/>
                  <a:pt x="283026" y="162389"/>
                  <a:pt x="279594" y="167202"/>
                </a:cubicBezTo>
                <a:cubicBezTo>
                  <a:pt x="276161" y="172016"/>
                  <a:pt x="271641" y="177353"/>
                  <a:pt x="266032" y="183213"/>
                </a:cubicBezTo>
                <a:lnTo>
                  <a:pt x="237903" y="213351"/>
                </a:lnTo>
                <a:cubicBezTo>
                  <a:pt x="236229" y="215109"/>
                  <a:pt x="234868" y="216720"/>
                  <a:pt x="233822" y="218185"/>
                </a:cubicBezTo>
                <a:cubicBezTo>
                  <a:pt x="232776" y="219650"/>
                  <a:pt x="231917" y="221157"/>
                  <a:pt x="231248" y="222706"/>
                </a:cubicBezTo>
                <a:cubicBezTo>
                  <a:pt x="230578" y="224255"/>
                  <a:pt x="230118" y="226013"/>
                  <a:pt x="229866" y="227980"/>
                </a:cubicBezTo>
                <a:cubicBezTo>
                  <a:pt x="229615" y="229947"/>
                  <a:pt x="229490" y="232312"/>
                  <a:pt x="229490" y="235075"/>
                </a:cubicBezTo>
                <a:cubicBezTo>
                  <a:pt x="229490" y="238005"/>
                  <a:pt x="229678" y="240391"/>
                  <a:pt x="230055" y="242233"/>
                </a:cubicBezTo>
                <a:cubicBezTo>
                  <a:pt x="230432" y="244074"/>
                  <a:pt x="231038" y="245477"/>
                  <a:pt x="231876" y="246439"/>
                </a:cubicBezTo>
                <a:cubicBezTo>
                  <a:pt x="232713" y="247402"/>
                  <a:pt x="233801" y="248051"/>
                  <a:pt x="235141" y="248386"/>
                </a:cubicBezTo>
                <a:cubicBezTo>
                  <a:pt x="236480" y="248721"/>
                  <a:pt x="238071" y="248888"/>
                  <a:pt x="239912" y="248888"/>
                </a:cubicBezTo>
                <a:lnTo>
                  <a:pt x="333339" y="248888"/>
                </a:lnTo>
                <a:cubicBezTo>
                  <a:pt x="334176" y="248888"/>
                  <a:pt x="334930" y="248658"/>
                  <a:pt x="335600" y="248197"/>
                </a:cubicBezTo>
                <a:cubicBezTo>
                  <a:pt x="336269" y="247737"/>
                  <a:pt x="336813" y="246963"/>
                  <a:pt x="337232" y="245874"/>
                </a:cubicBezTo>
                <a:cubicBezTo>
                  <a:pt x="337651" y="244786"/>
                  <a:pt x="337964" y="243384"/>
                  <a:pt x="338174" y="241668"/>
                </a:cubicBezTo>
                <a:cubicBezTo>
                  <a:pt x="338383" y="239951"/>
                  <a:pt x="338488" y="237880"/>
                  <a:pt x="338488" y="235452"/>
                </a:cubicBezTo>
                <a:cubicBezTo>
                  <a:pt x="338488" y="233108"/>
                  <a:pt x="338362" y="231078"/>
                  <a:pt x="338111" y="229361"/>
                </a:cubicBezTo>
                <a:cubicBezTo>
                  <a:pt x="337860" y="227645"/>
                  <a:pt x="337483" y="226264"/>
                  <a:pt x="336981" y="225217"/>
                </a:cubicBezTo>
                <a:cubicBezTo>
                  <a:pt x="336479" y="224171"/>
                  <a:pt x="335872" y="223397"/>
                  <a:pt x="335160" y="222894"/>
                </a:cubicBezTo>
                <a:cubicBezTo>
                  <a:pt x="334448" y="222392"/>
                  <a:pt x="333674" y="222141"/>
                  <a:pt x="332837" y="222141"/>
                </a:cubicBezTo>
                <a:lnTo>
                  <a:pt x="268794" y="222141"/>
                </a:lnTo>
                <a:lnTo>
                  <a:pt x="287756" y="202677"/>
                </a:lnTo>
                <a:cubicBezTo>
                  <a:pt x="297300" y="193217"/>
                  <a:pt x="304960" y="184908"/>
                  <a:pt x="310736" y="177751"/>
                </a:cubicBezTo>
                <a:cubicBezTo>
                  <a:pt x="316512" y="170593"/>
                  <a:pt x="320991" y="164063"/>
                  <a:pt x="324172" y="158161"/>
                </a:cubicBezTo>
                <a:cubicBezTo>
                  <a:pt x="327354" y="152259"/>
                  <a:pt x="329446" y="146755"/>
                  <a:pt x="330451" y="141648"/>
                </a:cubicBezTo>
                <a:cubicBezTo>
                  <a:pt x="331456" y="136541"/>
                  <a:pt x="331958" y="131351"/>
                  <a:pt x="331958" y="126077"/>
                </a:cubicBezTo>
                <a:cubicBezTo>
                  <a:pt x="331958" y="120049"/>
                  <a:pt x="330932" y="114420"/>
                  <a:pt x="328881" y="109187"/>
                </a:cubicBezTo>
                <a:cubicBezTo>
                  <a:pt x="326830" y="103955"/>
                  <a:pt x="323712" y="99434"/>
                  <a:pt x="319526" y="95625"/>
                </a:cubicBezTo>
                <a:cubicBezTo>
                  <a:pt x="315340" y="91816"/>
                  <a:pt x="310087" y="88844"/>
                  <a:pt x="303767" y="86710"/>
                </a:cubicBezTo>
                <a:cubicBezTo>
                  <a:pt x="297446" y="84575"/>
                  <a:pt x="290058" y="83508"/>
                  <a:pt x="281603" y="83508"/>
                </a:cubicBezTo>
                <a:close/>
                <a:moveTo>
                  <a:pt x="639595" y="81875"/>
                </a:moveTo>
                <a:cubicBezTo>
                  <a:pt x="637167" y="81875"/>
                  <a:pt x="635116" y="81959"/>
                  <a:pt x="633442" y="82126"/>
                </a:cubicBezTo>
                <a:cubicBezTo>
                  <a:pt x="631767" y="82294"/>
                  <a:pt x="630323" y="82587"/>
                  <a:pt x="629109" y="83005"/>
                </a:cubicBezTo>
                <a:cubicBezTo>
                  <a:pt x="627896" y="83424"/>
                  <a:pt x="626912" y="83968"/>
                  <a:pt x="626159" y="84638"/>
                </a:cubicBezTo>
                <a:cubicBezTo>
                  <a:pt x="625405" y="85307"/>
                  <a:pt x="624652" y="86103"/>
                  <a:pt x="623898" y="87024"/>
                </a:cubicBezTo>
                <a:lnTo>
                  <a:pt x="508119" y="245623"/>
                </a:lnTo>
                <a:cubicBezTo>
                  <a:pt x="507198" y="246879"/>
                  <a:pt x="506675" y="247946"/>
                  <a:pt x="506550" y="248825"/>
                </a:cubicBezTo>
                <a:cubicBezTo>
                  <a:pt x="506424" y="249704"/>
                  <a:pt x="506717" y="250479"/>
                  <a:pt x="507429" y="251148"/>
                </a:cubicBezTo>
                <a:cubicBezTo>
                  <a:pt x="508140" y="251818"/>
                  <a:pt x="509312" y="252320"/>
                  <a:pt x="510945" y="252655"/>
                </a:cubicBezTo>
                <a:cubicBezTo>
                  <a:pt x="512577" y="252990"/>
                  <a:pt x="514775" y="253158"/>
                  <a:pt x="517537" y="253158"/>
                </a:cubicBezTo>
                <a:cubicBezTo>
                  <a:pt x="519965" y="253158"/>
                  <a:pt x="522016" y="253074"/>
                  <a:pt x="523690" y="252906"/>
                </a:cubicBezTo>
                <a:cubicBezTo>
                  <a:pt x="525365" y="252739"/>
                  <a:pt x="526788" y="252446"/>
                  <a:pt x="527960" y="252027"/>
                </a:cubicBezTo>
                <a:cubicBezTo>
                  <a:pt x="529132" y="251609"/>
                  <a:pt x="530116" y="251086"/>
                  <a:pt x="530911" y="250458"/>
                </a:cubicBezTo>
                <a:cubicBezTo>
                  <a:pt x="531706" y="249830"/>
                  <a:pt x="532481" y="249014"/>
                  <a:pt x="533234" y="248009"/>
                </a:cubicBezTo>
                <a:lnTo>
                  <a:pt x="649013" y="89409"/>
                </a:lnTo>
                <a:cubicBezTo>
                  <a:pt x="649850" y="88237"/>
                  <a:pt x="650352" y="87191"/>
                  <a:pt x="650520" y="86270"/>
                </a:cubicBezTo>
                <a:cubicBezTo>
                  <a:pt x="650687" y="85349"/>
                  <a:pt x="650415" y="84554"/>
                  <a:pt x="649704" y="83884"/>
                </a:cubicBezTo>
                <a:cubicBezTo>
                  <a:pt x="648992" y="83215"/>
                  <a:pt x="647820" y="82712"/>
                  <a:pt x="646188" y="82377"/>
                </a:cubicBezTo>
                <a:cubicBezTo>
                  <a:pt x="644555" y="82043"/>
                  <a:pt x="642358" y="81875"/>
                  <a:pt x="639595" y="81875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7538507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40367" y="165146"/>
                </a:moveTo>
                <a:cubicBezTo>
                  <a:pt x="642628" y="165146"/>
                  <a:pt x="644595" y="165607"/>
                  <a:pt x="646269" y="166528"/>
                </a:cubicBezTo>
                <a:cubicBezTo>
                  <a:pt x="647944" y="167449"/>
                  <a:pt x="649283" y="168914"/>
                  <a:pt x="650288" y="170923"/>
                </a:cubicBezTo>
                <a:cubicBezTo>
                  <a:pt x="651292" y="172932"/>
                  <a:pt x="652046" y="175548"/>
                  <a:pt x="652548" y="178771"/>
                </a:cubicBezTo>
                <a:cubicBezTo>
                  <a:pt x="653050" y="181994"/>
                  <a:pt x="653301" y="185908"/>
                  <a:pt x="653301" y="190512"/>
                </a:cubicBezTo>
                <a:cubicBezTo>
                  <a:pt x="653301" y="194866"/>
                  <a:pt x="653092" y="198612"/>
                  <a:pt x="652674" y="201751"/>
                </a:cubicBezTo>
                <a:cubicBezTo>
                  <a:pt x="652255" y="204891"/>
                  <a:pt x="651564" y="207465"/>
                  <a:pt x="650602" y="209474"/>
                </a:cubicBezTo>
                <a:cubicBezTo>
                  <a:pt x="649639" y="211483"/>
                  <a:pt x="648362" y="212969"/>
                  <a:pt x="646772" y="213932"/>
                </a:cubicBezTo>
                <a:cubicBezTo>
                  <a:pt x="645181" y="214895"/>
                  <a:pt x="643172" y="215376"/>
                  <a:pt x="640744" y="215376"/>
                </a:cubicBezTo>
                <a:cubicBezTo>
                  <a:pt x="638651" y="215376"/>
                  <a:pt x="636809" y="215020"/>
                  <a:pt x="635219" y="214309"/>
                </a:cubicBezTo>
                <a:cubicBezTo>
                  <a:pt x="633628" y="213597"/>
                  <a:pt x="632289" y="212299"/>
                  <a:pt x="631201" y="210416"/>
                </a:cubicBezTo>
                <a:cubicBezTo>
                  <a:pt x="630112" y="208532"/>
                  <a:pt x="629275" y="205937"/>
                  <a:pt x="628689" y="202630"/>
                </a:cubicBezTo>
                <a:cubicBezTo>
                  <a:pt x="628103" y="199323"/>
                  <a:pt x="627810" y="195075"/>
                  <a:pt x="627810" y="189885"/>
                </a:cubicBezTo>
                <a:cubicBezTo>
                  <a:pt x="627810" y="185364"/>
                  <a:pt x="628061" y="181534"/>
                  <a:pt x="628563" y="178395"/>
                </a:cubicBezTo>
                <a:cubicBezTo>
                  <a:pt x="629066" y="175255"/>
                  <a:pt x="629840" y="172702"/>
                  <a:pt x="630887" y="170735"/>
                </a:cubicBezTo>
                <a:cubicBezTo>
                  <a:pt x="631933" y="168767"/>
                  <a:pt x="633252" y="167344"/>
                  <a:pt x="634842" y="166465"/>
                </a:cubicBezTo>
                <a:cubicBezTo>
                  <a:pt x="636433" y="165586"/>
                  <a:pt x="638275" y="165146"/>
                  <a:pt x="640367" y="165146"/>
                </a:cubicBezTo>
                <a:close/>
                <a:moveTo>
                  <a:pt x="640995" y="147566"/>
                </a:moveTo>
                <a:cubicBezTo>
                  <a:pt x="634214" y="147566"/>
                  <a:pt x="628417" y="148634"/>
                  <a:pt x="623603" y="150768"/>
                </a:cubicBezTo>
                <a:cubicBezTo>
                  <a:pt x="618790" y="152903"/>
                  <a:pt x="614855" y="155896"/>
                  <a:pt x="611799" y="159747"/>
                </a:cubicBezTo>
                <a:cubicBezTo>
                  <a:pt x="608744" y="163598"/>
                  <a:pt x="606504" y="168139"/>
                  <a:pt x="605081" y="173372"/>
                </a:cubicBezTo>
                <a:cubicBezTo>
                  <a:pt x="603658" y="178604"/>
                  <a:pt x="602946" y="184359"/>
                  <a:pt x="602946" y="190638"/>
                </a:cubicBezTo>
                <a:cubicBezTo>
                  <a:pt x="602946" y="196917"/>
                  <a:pt x="603532" y="202651"/>
                  <a:pt x="604704" y="207842"/>
                </a:cubicBezTo>
                <a:cubicBezTo>
                  <a:pt x="605876" y="213032"/>
                  <a:pt x="607886" y="217490"/>
                  <a:pt x="610732" y="221215"/>
                </a:cubicBezTo>
                <a:cubicBezTo>
                  <a:pt x="613578" y="224941"/>
                  <a:pt x="617387" y="227850"/>
                  <a:pt x="622159" y="229943"/>
                </a:cubicBezTo>
                <a:cubicBezTo>
                  <a:pt x="626931" y="232035"/>
                  <a:pt x="632875" y="233082"/>
                  <a:pt x="639991" y="233082"/>
                </a:cubicBezTo>
                <a:cubicBezTo>
                  <a:pt x="646688" y="233082"/>
                  <a:pt x="652443" y="232035"/>
                  <a:pt x="657257" y="229943"/>
                </a:cubicBezTo>
                <a:cubicBezTo>
                  <a:pt x="662071" y="227850"/>
                  <a:pt x="666026" y="224920"/>
                  <a:pt x="669124" y="221152"/>
                </a:cubicBezTo>
                <a:cubicBezTo>
                  <a:pt x="672221" y="217385"/>
                  <a:pt x="674503" y="212844"/>
                  <a:pt x="675968" y="207528"/>
                </a:cubicBezTo>
                <a:cubicBezTo>
                  <a:pt x="677433" y="202212"/>
                  <a:pt x="678165" y="196247"/>
                  <a:pt x="678165" y="189633"/>
                </a:cubicBezTo>
                <a:cubicBezTo>
                  <a:pt x="678165" y="184024"/>
                  <a:pt x="677621" y="178667"/>
                  <a:pt x="676533" y="173560"/>
                </a:cubicBezTo>
                <a:cubicBezTo>
                  <a:pt x="675444" y="168453"/>
                  <a:pt x="673519" y="163974"/>
                  <a:pt x="670756" y="160124"/>
                </a:cubicBezTo>
                <a:cubicBezTo>
                  <a:pt x="667994" y="156273"/>
                  <a:pt x="664206" y="153217"/>
                  <a:pt x="659392" y="150957"/>
                </a:cubicBezTo>
                <a:cubicBezTo>
                  <a:pt x="654578" y="148696"/>
                  <a:pt x="648446" y="147566"/>
                  <a:pt x="640995" y="147566"/>
                </a:cubicBezTo>
                <a:close/>
                <a:moveTo>
                  <a:pt x="542420" y="83900"/>
                </a:moveTo>
                <a:cubicBezTo>
                  <a:pt x="544680" y="83900"/>
                  <a:pt x="546648" y="84361"/>
                  <a:pt x="548322" y="85282"/>
                </a:cubicBezTo>
                <a:cubicBezTo>
                  <a:pt x="549996" y="86202"/>
                  <a:pt x="551336" y="87668"/>
                  <a:pt x="552340" y="89677"/>
                </a:cubicBezTo>
                <a:cubicBezTo>
                  <a:pt x="553345" y="91686"/>
                  <a:pt x="554098" y="94302"/>
                  <a:pt x="554601" y="97525"/>
                </a:cubicBezTo>
                <a:cubicBezTo>
                  <a:pt x="555103" y="100748"/>
                  <a:pt x="555354" y="104662"/>
                  <a:pt x="555354" y="109266"/>
                </a:cubicBezTo>
                <a:cubicBezTo>
                  <a:pt x="555354" y="113619"/>
                  <a:pt x="555145" y="117366"/>
                  <a:pt x="554726" y="120505"/>
                </a:cubicBezTo>
                <a:cubicBezTo>
                  <a:pt x="554308" y="123644"/>
                  <a:pt x="553617" y="126219"/>
                  <a:pt x="552654" y="128228"/>
                </a:cubicBezTo>
                <a:cubicBezTo>
                  <a:pt x="551691" y="130237"/>
                  <a:pt x="550415" y="131723"/>
                  <a:pt x="548824" y="132686"/>
                </a:cubicBezTo>
                <a:cubicBezTo>
                  <a:pt x="547234" y="133648"/>
                  <a:pt x="545224" y="134130"/>
                  <a:pt x="542797" y="134130"/>
                </a:cubicBezTo>
                <a:cubicBezTo>
                  <a:pt x="540704" y="134130"/>
                  <a:pt x="538862" y="133774"/>
                  <a:pt x="537271" y="133062"/>
                </a:cubicBezTo>
                <a:cubicBezTo>
                  <a:pt x="535681" y="132351"/>
                  <a:pt x="534341" y="131053"/>
                  <a:pt x="533253" y="129170"/>
                </a:cubicBezTo>
                <a:cubicBezTo>
                  <a:pt x="532165" y="127286"/>
                  <a:pt x="531328" y="124691"/>
                  <a:pt x="530742" y="121384"/>
                </a:cubicBezTo>
                <a:cubicBezTo>
                  <a:pt x="530156" y="118077"/>
                  <a:pt x="529863" y="113829"/>
                  <a:pt x="529863" y="108638"/>
                </a:cubicBezTo>
                <a:cubicBezTo>
                  <a:pt x="529863" y="104118"/>
                  <a:pt x="530114" y="100288"/>
                  <a:pt x="530616" y="97148"/>
                </a:cubicBezTo>
                <a:cubicBezTo>
                  <a:pt x="531118" y="94009"/>
                  <a:pt x="531893" y="91456"/>
                  <a:pt x="532939" y="89488"/>
                </a:cubicBezTo>
                <a:cubicBezTo>
                  <a:pt x="533986" y="87521"/>
                  <a:pt x="535304" y="86098"/>
                  <a:pt x="536895" y="85219"/>
                </a:cubicBezTo>
                <a:cubicBezTo>
                  <a:pt x="538485" y="84340"/>
                  <a:pt x="540327" y="83900"/>
                  <a:pt x="542420" y="83900"/>
                </a:cubicBezTo>
                <a:close/>
                <a:moveTo>
                  <a:pt x="391113" y="68455"/>
                </a:moveTo>
                <a:cubicBezTo>
                  <a:pt x="388267" y="68455"/>
                  <a:pt x="386195" y="69187"/>
                  <a:pt x="384897" y="70652"/>
                </a:cubicBezTo>
                <a:cubicBezTo>
                  <a:pt x="383599" y="72117"/>
                  <a:pt x="382951" y="74524"/>
                  <a:pt x="382951" y="77873"/>
                </a:cubicBezTo>
                <a:lnTo>
                  <a:pt x="382951" y="148445"/>
                </a:lnTo>
                <a:cubicBezTo>
                  <a:pt x="382951" y="151710"/>
                  <a:pt x="383474" y="153949"/>
                  <a:pt x="384520" y="155163"/>
                </a:cubicBezTo>
                <a:cubicBezTo>
                  <a:pt x="385567" y="156377"/>
                  <a:pt x="387304" y="156984"/>
                  <a:pt x="389732" y="156984"/>
                </a:cubicBezTo>
                <a:cubicBezTo>
                  <a:pt x="393248" y="156984"/>
                  <a:pt x="396994" y="156733"/>
                  <a:pt x="400970" y="156231"/>
                </a:cubicBezTo>
                <a:cubicBezTo>
                  <a:pt x="404947" y="155728"/>
                  <a:pt x="409363" y="155477"/>
                  <a:pt x="414218" y="155477"/>
                </a:cubicBezTo>
                <a:cubicBezTo>
                  <a:pt x="420330" y="155477"/>
                  <a:pt x="425520" y="156021"/>
                  <a:pt x="429790" y="157110"/>
                </a:cubicBezTo>
                <a:cubicBezTo>
                  <a:pt x="434059" y="158198"/>
                  <a:pt x="437533" y="159831"/>
                  <a:pt x="440212" y="162007"/>
                </a:cubicBezTo>
                <a:cubicBezTo>
                  <a:pt x="442891" y="164184"/>
                  <a:pt x="444858" y="166842"/>
                  <a:pt x="446114" y="169981"/>
                </a:cubicBezTo>
                <a:cubicBezTo>
                  <a:pt x="447370" y="173120"/>
                  <a:pt x="447998" y="176699"/>
                  <a:pt x="447998" y="180718"/>
                </a:cubicBezTo>
                <a:cubicBezTo>
                  <a:pt x="447998" y="185406"/>
                  <a:pt x="447244" y="189424"/>
                  <a:pt x="445737" y="192773"/>
                </a:cubicBezTo>
                <a:cubicBezTo>
                  <a:pt x="444231" y="196121"/>
                  <a:pt x="442096" y="198905"/>
                  <a:pt x="439333" y="201123"/>
                </a:cubicBezTo>
                <a:cubicBezTo>
                  <a:pt x="436571" y="203342"/>
                  <a:pt x="433201" y="204953"/>
                  <a:pt x="429224" y="205958"/>
                </a:cubicBezTo>
                <a:cubicBezTo>
                  <a:pt x="425248" y="206963"/>
                  <a:pt x="420832" y="207465"/>
                  <a:pt x="415976" y="207465"/>
                </a:cubicBezTo>
                <a:cubicBezTo>
                  <a:pt x="410367" y="207465"/>
                  <a:pt x="405554" y="206983"/>
                  <a:pt x="401535" y="206021"/>
                </a:cubicBezTo>
                <a:cubicBezTo>
                  <a:pt x="397517" y="205058"/>
                  <a:pt x="394106" y="203991"/>
                  <a:pt x="391301" y="202819"/>
                </a:cubicBezTo>
                <a:cubicBezTo>
                  <a:pt x="388497" y="201647"/>
                  <a:pt x="386236" y="200579"/>
                  <a:pt x="384520" y="199616"/>
                </a:cubicBezTo>
                <a:cubicBezTo>
                  <a:pt x="382804" y="198654"/>
                  <a:pt x="381527" y="198172"/>
                  <a:pt x="380690" y="198172"/>
                </a:cubicBezTo>
                <a:cubicBezTo>
                  <a:pt x="380021" y="198172"/>
                  <a:pt x="379434" y="198382"/>
                  <a:pt x="378932" y="198800"/>
                </a:cubicBezTo>
                <a:cubicBezTo>
                  <a:pt x="378430" y="199219"/>
                  <a:pt x="377990" y="199930"/>
                  <a:pt x="377614" y="200935"/>
                </a:cubicBezTo>
                <a:cubicBezTo>
                  <a:pt x="377237" y="201940"/>
                  <a:pt x="376965" y="203258"/>
                  <a:pt x="376797" y="204891"/>
                </a:cubicBezTo>
                <a:cubicBezTo>
                  <a:pt x="376630" y="206523"/>
                  <a:pt x="376546" y="208511"/>
                  <a:pt x="376546" y="210855"/>
                </a:cubicBezTo>
                <a:cubicBezTo>
                  <a:pt x="376546" y="213032"/>
                  <a:pt x="376588" y="214916"/>
                  <a:pt x="376672" y="216506"/>
                </a:cubicBezTo>
                <a:cubicBezTo>
                  <a:pt x="376756" y="218097"/>
                  <a:pt x="376902" y="219415"/>
                  <a:pt x="377111" y="220462"/>
                </a:cubicBezTo>
                <a:cubicBezTo>
                  <a:pt x="377321" y="221508"/>
                  <a:pt x="377593" y="222408"/>
                  <a:pt x="377928" y="223162"/>
                </a:cubicBezTo>
                <a:cubicBezTo>
                  <a:pt x="378263" y="223915"/>
                  <a:pt x="378786" y="224606"/>
                  <a:pt x="379497" y="225234"/>
                </a:cubicBezTo>
                <a:cubicBezTo>
                  <a:pt x="380209" y="225861"/>
                  <a:pt x="381716" y="226657"/>
                  <a:pt x="384018" y="227619"/>
                </a:cubicBezTo>
                <a:cubicBezTo>
                  <a:pt x="386320" y="228582"/>
                  <a:pt x="389271" y="229545"/>
                  <a:pt x="392871" y="230508"/>
                </a:cubicBezTo>
                <a:cubicBezTo>
                  <a:pt x="396471" y="231470"/>
                  <a:pt x="400531" y="232266"/>
                  <a:pt x="405052" y="232894"/>
                </a:cubicBezTo>
                <a:cubicBezTo>
                  <a:pt x="409572" y="233521"/>
                  <a:pt x="414344" y="233835"/>
                  <a:pt x="419367" y="233835"/>
                </a:cubicBezTo>
                <a:cubicBezTo>
                  <a:pt x="428911" y="233835"/>
                  <a:pt x="437596" y="232580"/>
                  <a:pt x="445423" y="230068"/>
                </a:cubicBezTo>
                <a:cubicBezTo>
                  <a:pt x="453251" y="227557"/>
                  <a:pt x="459948" y="223936"/>
                  <a:pt x="465515" y="219206"/>
                </a:cubicBezTo>
                <a:cubicBezTo>
                  <a:pt x="471082" y="214476"/>
                  <a:pt x="475394" y="208658"/>
                  <a:pt x="478449" y="201751"/>
                </a:cubicBezTo>
                <a:cubicBezTo>
                  <a:pt x="481505" y="194845"/>
                  <a:pt x="483033" y="186996"/>
                  <a:pt x="483033" y="178206"/>
                </a:cubicBezTo>
                <a:cubicBezTo>
                  <a:pt x="483033" y="170421"/>
                  <a:pt x="481819" y="163577"/>
                  <a:pt x="479391" y="157675"/>
                </a:cubicBezTo>
                <a:cubicBezTo>
                  <a:pt x="476963" y="151773"/>
                  <a:pt x="473426" y="146834"/>
                  <a:pt x="468780" y="142857"/>
                </a:cubicBezTo>
                <a:cubicBezTo>
                  <a:pt x="464134" y="138881"/>
                  <a:pt x="458399" y="135867"/>
                  <a:pt x="451577" y="133816"/>
                </a:cubicBezTo>
                <a:cubicBezTo>
                  <a:pt x="444754" y="131765"/>
                  <a:pt x="436947" y="130739"/>
                  <a:pt x="428157" y="130739"/>
                </a:cubicBezTo>
                <a:cubicBezTo>
                  <a:pt x="424976" y="130739"/>
                  <a:pt x="421941" y="130781"/>
                  <a:pt x="419053" y="130865"/>
                </a:cubicBezTo>
                <a:cubicBezTo>
                  <a:pt x="416165" y="130949"/>
                  <a:pt x="413256" y="131158"/>
                  <a:pt x="410326" y="131493"/>
                </a:cubicBezTo>
                <a:lnTo>
                  <a:pt x="410326" y="96709"/>
                </a:lnTo>
                <a:lnTo>
                  <a:pt x="468090" y="96709"/>
                </a:lnTo>
                <a:cubicBezTo>
                  <a:pt x="469764" y="96709"/>
                  <a:pt x="471041" y="95579"/>
                  <a:pt x="471920" y="93318"/>
                </a:cubicBezTo>
                <a:cubicBezTo>
                  <a:pt x="472799" y="91058"/>
                  <a:pt x="473238" y="87416"/>
                  <a:pt x="473238" y="82393"/>
                </a:cubicBezTo>
                <a:cubicBezTo>
                  <a:pt x="473238" y="79882"/>
                  <a:pt x="473133" y="77726"/>
                  <a:pt x="472924" y="75926"/>
                </a:cubicBezTo>
                <a:cubicBezTo>
                  <a:pt x="472715" y="74126"/>
                  <a:pt x="472380" y="72682"/>
                  <a:pt x="471920" y="71594"/>
                </a:cubicBezTo>
                <a:cubicBezTo>
                  <a:pt x="471459" y="70506"/>
                  <a:pt x="470894" y="69710"/>
                  <a:pt x="470224" y="69208"/>
                </a:cubicBezTo>
                <a:cubicBezTo>
                  <a:pt x="469555" y="68706"/>
                  <a:pt x="468843" y="68455"/>
                  <a:pt x="468090" y="68455"/>
                </a:cubicBezTo>
                <a:close/>
                <a:moveTo>
                  <a:pt x="246587" y="68455"/>
                </a:moveTo>
                <a:cubicBezTo>
                  <a:pt x="245750" y="68455"/>
                  <a:pt x="245017" y="68706"/>
                  <a:pt x="244389" y="69208"/>
                </a:cubicBezTo>
                <a:cubicBezTo>
                  <a:pt x="243761" y="69710"/>
                  <a:pt x="243217" y="70548"/>
                  <a:pt x="242757" y="71720"/>
                </a:cubicBezTo>
                <a:cubicBezTo>
                  <a:pt x="242296" y="72892"/>
                  <a:pt x="241941" y="74378"/>
                  <a:pt x="241689" y="76178"/>
                </a:cubicBezTo>
                <a:cubicBezTo>
                  <a:pt x="241438" y="77977"/>
                  <a:pt x="241313" y="80133"/>
                  <a:pt x="241313" y="82645"/>
                </a:cubicBezTo>
                <a:cubicBezTo>
                  <a:pt x="241313" y="87668"/>
                  <a:pt x="241752" y="91330"/>
                  <a:pt x="242631" y="93632"/>
                </a:cubicBezTo>
                <a:cubicBezTo>
                  <a:pt x="243510" y="95934"/>
                  <a:pt x="244829" y="97086"/>
                  <a:pt x="246587" y="97086"/>
                </a:cubicBezTo>
                <a:lnTo>
                  <a:pt x="314899" y="97086"/>
                </a:lnTo>
                <a:lnTo>
                  <a:pt x="257386" y="223915"/>
                </a:lnTo>
                <a:cubicBezTo>
                  <a:pt x="256716" y="225338"/>
                  <a:pt x="256423" y="226531"/>
                  <a:pt x="256507" y="227494"/>
                </a:cubicBezTo>
                <a:cubicBezTo>
                  <a:pt x="256591" y="228457"/>
                  <a:pt x="257240" y="229252"/>
                  <a:pt x="258454" y="229880"/>
                </a:cubicBezTo>
                <a:cubicBezTo>
                  <a:pt x="259667" y="230508"/>
                  <a:pt x="261572" y="230968"/>
                  <a:pt x="264167" y="231261"/>
                </a:cubicBezTo>
                <a:cubicBezTo>
                  <a:pt x="266762" y="231554"/>
                  <a:pt x="270278" y="231701"/>
                  <a:pt x="274715" y="231701"/>
                </a:cubicBezTo>
                <a:cubicBezTo>
                  <a:pt x="277980" y="231701"/>
                  <a:pt x="280722" y="231638"/>
                  <a:pt x="282940" y="231512"/>
                </a:cubicBezTo>
                <a:cubicBezTo>
                  <a:pt x="285159" y="231387"/>
                  <a:pt x="286980" y="231135"/>
                  <a:pt x="288403" y="230759"/>
                </a:cubicBezTo>
                <a:cubicBezTo>
                  <a:pt x="289826" y="230382"/>
                  <a:pt x="290935" y="229859"/>
                  <a:pt x="291731" y="229189"/>
                </a:cubicBezTo>
                <a:cubicBezTo>
                  <a:pt x="292526" y="228519"/>
                  <a:pt x="293175" y="227640"/>
                  <a:pt x="293677" y="226552"/>
                </a:cubicBezTo>
                <a:lnTo>
                  <a:pt x="347171" y="102611"/>
                </a:lnTo>
                <a:cubicBezTo>
                  <a:pt x="347841" y="101020"/>
                  <a:pt x="348427" y="99534"/>
                  <a:pt x="348929" y="98153"/>
                </a:cubicBezTo>
                <a:cubicBezTo>
                  <a:pt x="349432" y="96772"/>
                  <a:pt x="349829" y="95307"/>
                  <a:pt x="350122" y="93758"/>
                </a:cubicBezTo>
                <a:cubicBezTo>
                  <a:pt x="350415" y="92209"/>
                  <a:pt x="350646" y="90535"/>
                  <a:pt x="350813" y="88735"/>
                </a:cubicBezTo>
                <a:cubicBezTo>
                  <a:pt x="350980" y="86935"/>
                  <a:pt x="351064" y="84821"/>
                  <a:pt x="351064" y="82393"/>
                </a:cubicBezTo>
                <a:cubicBezTo>
                  <a:pt x="351064" y="79380"/>
                  <a:pt x="350918" y="76952"/>
                  <a:pt x="350625" y="75110"/>
                </a:cubicBezTo>
                <a:cubicBezTo>
                  <a:pt x="350332" y="73268"/>
                  <a:pt x="349892" y="71845"/>
                  <a:pt x="349306" y="70841"/>
                </a:cubicBezTo>
                <a:cubicBezTo>
                  <a:pt x="348720" y="69836"/>
                  <a:pt x="347925" y="69187"/>
                  <a:pt x="346920" y="68894"/>
                </a:cubicBezTo>
                <a:cubicBezTo>
                  <a:pt x="345916" y="68601"/>
                  <a:pt x="344660" y="68455"/>
                  <a:pt x="343153" y="68455"/>
                </a:cubicBezTo>
                <a:close/>
                <a:moveTo>
                  <a:pt x="170122" y="67325"/>
                </a:moveTo>
                <a:cubicBezTo>
                  <a:pt x="167527" y="67325"/>
                  <a:pt x="165413" y="67345"/>
                  <a:pt x="163780" y="67387"/>
                </a:cubicBezTo>
                <a:cubicBezTo>
                  <a:pt x="162148" y="67429"/>
                  <a:pt x="160829" y="67513"/>
                  <a:pt x="159825" y="67638"/>
                </a:cubicBezTo>
                <a:cubicBezTo>
                  <a:pt x="158820" y="67764"/>
                  <a:pt x="158004" y="67931"/>
                  <a:pt x="157376" y="68141"/>
                </a:cubicBezTo>
                <a:cubicBezTo>
                  <a:pt x="156748" y="68350"/>
                  <a:pt x="156225" y="68622"/>
                  <a:pt x="155806" y="68957"/>
                </a:cubicBezTo>
                <a:lnTo>
                  <a:pt x="120897" y="91560"/>
                </a:lnTo>
                <a:cubicBezTo>
                  <a:pt x="119892" y="92230"/>
                  <a:pt x="119097" y="92858"/>
                  <a:pt x="118511" y="93444"/>
                </a:cubicBezTo>
                <a:cubicBezTo>
                  <a:pt x="117925" y="94030"/>
                  <a:pt x="117464" y="94783"/>
                  <a:pt x="117130" y="95704"/>
                </a:cubicBezTo>
                <a:cubicBezTo>
                  <a:pt x="116795" y="96625"/>
                  <a:pt x="116585" y="97734"/>
                  <a:pt x="116502" y="99032"/>
                </a:cubicBezTo>
                <a:cubicBezTo>
                  <a:pt x="116418" y="100330"/>
                  <a:pt x="116376" y="101983"/>
                  <a:pt x="116376" y="103992"/>
                </a:cubicBezTo>
                <a:cubicBezTo>
                  <a:pt x="116376" y="107173"/>
                  <a:pt x="116502" y="109643"/>
                  <a:pt x="116753" y="111401"/>
                </a:cubicBezTo>
                <a:cubicBezTo>
                  <a:pt x="117004" y="113159"/>
                  <a:pt x="117485" y="114394"/>
                  <a:pt x="118197" y="115105"/>
                </a:cubicBezTo>
                <a:cubicBezTo>
                  <a:pt x="118909" y="115817"/>
                  <a:pt x="119871" y="116068"/>
                  <a:pt x="121085" y="115859"/>
                </a:cubicBezTo>
                <a:cubicBezTo>
                  <a:pt x="122299" y="115650"/>
                  <a:pt x="123869" y="115084"/>
                  <a:pt x="125794" y="114164"/>
                </a:cubicBezTo>
                <a:lnTo>
                  <a:pt x="151914" y="99723"/>
                </a:lnTo>
                <a:lnTo>
                  <a:pt x="151914" y="205456"/>
                </a:lnTo>
                <a:lnTo>
                  <a:pt x="121650" y="205456"/>
                </a:lnTo>
                <a:cubicBezTo>
                  <a:pt x="120897" y="205456"/>
                  <a:pt x="120227" y="205686"/>
                  <a:pt x="119641" y="206146"/>
                </a:cubicBezTo>
                <a:cubicBezTo>
                  <a:pt x="119055" y="206607"/>
                  <a:pt x="118532" y="207339"/>
                  <a:pt x="118071" y="208344"/>
                </a:cubicBezTo>
                <a:cubicBezTo>
                  <a:pt x="117611" y="209348"/>
                  <a:pt x="117276" y="210667"/>
                  <a:pt x="117067" y="212299"/>
                </a:cubicBezTo>
                <a:cubicBezTo>
                  <a:pt x="116858" y="213932"/>
                  <a:pt x="116753" y="215962"/>
                  <a:pt x="116753" y="218390"/>
                </a:cubicBezTo>
                <a:cubicBezTo>
                  <a:pt x="116753" y="220734"/>
                  <a:pt x="116878" y="222722"/>
                  <a:pt x="117130" y="224355"/>
                </a:cubicBezTo>
                <a:cubicBezTo>
                  <a:pt x="117381" y="225987"/>
                  <a:pt x="117737" y="227285"/>
                  <a:pt x="118197" y="228247"/>
                </a:cubicBezTo>
                <a:cubicBezTo>
                  <a:pt x="118657" y="229210"/>
                  <a:pt x="119181" y="229901"/>
                  <a:pt x="119767" y="230319"/>
                </a:cubicBezTo>
                <a:cubicBezTo>
                  <a:pt x="120353" y="230738"/>
                  <a:pt x="120981" y="230947"/>
                  <a:pt x="121650" y="230947"/>
                </a:cubicBezTo>
                <a:lnTo>
                  <a:pt x="211310" y="230947"/>
                </a:lnTo>
                <a:cubicBezTo>
                  <a:pt x="212063" y="230947"/>
                  <a:pt x="212733" y="230738"/>
                  <a:pt x="213319" y="230319"/>
                </a:cubicBezTo>
                <a:cubicBezTo>
                  <a:pt x="213905" y="229901"/>
                  <a:pt x="214428" y="229210"/>
                  <a:pt x="214889" y="228247"/>
                </a:cubicBezTo>
                <a:cubicBezTo>
                  <a:pt x="215349" y="227285"/>
                  <a:pt x="215705" y="225987"/>
                  <a:pt x="215956" y="224355"/>
                </a:cubicBezTo>
                <a:cubicBezTo>
                  <a:pt x="216207" y="222722"/>
                  <a:pt x="216333" y="220734"/>
                  <a:pt x="216333" y="218390"/>
                </a:cubicBezTo>
                <a:cubicBezTo>
                  <a:pt x="216333" y="215962"/>
                  <a:pt x="216228" y="213932"/>
                  <a:pt x="216019" y="212299"/>
                </a:cubicBezTo>
                <a:cubicBezTo>
                  <a:pt x="215810" y="210667"/>
                  <a:pt x="215475" y="209348"/>
                  <a:pt x="215014" y="208344"/>
                </a:cubicBezTo>
                <a:cubicBezTo>
                  <a:pt x="214554" y="207339"/>
                  <a:pt x="214010" y="206607"/>
                  <a:pt x="213382" y="206146"/>
                </a:cubicBezTo>
                <a:cubicBezTo>
                  <a:pt x="212754" y="205686"/>
                  <a:pt x="212063" y="205456"/>
                  <a:pt x="211310" y="205456"/>
                </a:cubicBezTo>
                <a:lnTo>
                  <a:pt x="184814" y="205456"/>
                </a:lnTo>
                <a:lnTo>
                  <a:pt x="184814" y="71217"/>
                </a:lnTo>
                <a:cubicBezTo>
                  <a:pt x="184814" y="70464"/>
                  <a:pt x="184646" y="69836"/>
                  <a:pt x="184312" y="69334"/>
                </a:cubicBezTo>
                <a:cubicBezTo>
                  <a:pt x="183977" y="68831"/>
                  <a:pt x="183307" y="68434"/>
                  <a:pt x="182302" y="68141"/>
                </a:cubicBezTo>
                <a:cubicBezTo>
                  <a:pt x="181298" y="67848"/>
                  <a:pt x="179812" y="67638"/>
                  <a:pt x="177844" y="67513"/>
                </a:cubicBezTo>
                <a:cubicBezTo>
                  <a:pt x="175877" y="67387"/>
                  <a:pt x="173303" y="67325"/>
                  <a:pt x="170122" y="67325"/>
                </a:cubicBezTo>
                <a:close/>
                <a:moveTo>
                  <a:pt x="543048" y="66320"/>
                </a:moveTo>
                <a:cubicBezTo>
                  <a:pt x="536267" y="66320"/>
                  <a:pt x="530469" y="67387"/>
                  <a:pt x="525656" y="69522"/>
                </a:cubicBezTo>
                <a:cubicBezTo>
                  <a:pt x="520842" y="71657"/>
                  <a:pt x="516907" y="74650"/>
                  <a:pt x="513852" y="78501"/>
                </a:cubicBezTo>
                <a:cubicBezTo>
                  <a:pt x="510796" y="82352"/>
                  <a:pt x="508557" y="86893"/>
                  <a:pt x="507134" y="92125"/>
                </a:cubicBezTo>
                <a:cubicBezTo>
                  <a:pt x="505711" y="97358"/>
                  <a:pt x="504999" y="103113"/>
                  <a:pt x="504999" y="109392"/>
                </a:cubicBezTo>
                <a:cubicBezTo>
                  <a:pt x="504999" y="115670"/>
                  <a:pt x="505585" y="121405"/>
                  <a:pt x="506757" y="126595"/>
                </a:cubicBezTo>
                <a:cubicBezTo>
                  <a:pt x="507929" y="131786"/>
                  <a:pt x="509938" y="136244"/>
                  <a:pt x="512784" y="139969"/>
                </a:cubicBezTo>
                <a:cubicBezTo>
                  <a:pt x="515631" y="143694"/>
                  <a:pt x="519440" y="146603"/>
                  <a:pt x="524212" y="148696"/>
                </a:cubicBezTo>
                <a:cubicBezTo>
                  <a:pt x="528984" y="150789"/>
                  <a:pt x="534927" y="151836"/>
                  <a:pt x="542043" y="151836"/>
                </a:cubicBezTo>
                <a:cubicBezTo>
                  <a:pt x="548740" y="151836"/>
                  <a:pt x="554496" y="150789"/>
                  <a:pt x="559310" y="148696"/>
                </a:cubicBezTo>
                <a:cubicBezTo>
                  <a:pt x="564123" y="146603"/>
                  <a:pt x="568079" y="143673"/>
                  <a:pt x="571176" y="139906"/>
                </a:cubicBezTo>
                <a:cubicBezTo>
                  <a:pt x="574274" y="136139"/>
                  <a:pt x="576555" y="131597"/>
                  <a:pt x="578020" y="126281"/>
                </a:cubicBezTo>
                <a:cubicBezTo>
                  <a:pt x="579485" y="120965"/>
                  <a:pt x="580218" y="115001"/>
                  <a:pt x="580218" y="108387"/>
                </a:cubicBezTo>
                <a:cubicBezTo>
                  <a:pt x="580218" y="102778"/>
                  <a:pt x="579673" y="97420"/>
                  <a:pt x="578585" y="92314"/>
                </a:cubicBezTo>
                <a:cubicBezTo>
                  <a:pt x="577497" y="87207"/>
                  <a:pt x="575571" y="82728"/>
                  <a:pt x="572809" y="78877"/>
                </a:cubicBezTo>
                <a:cubicBezTo>
                  <a:pt x="570046" y="75026"/>
                  <a:pt x="566258" y="71971"/>
                  <a:pt x="561444" y="69710"/>
                </a:cubicBezTo>
                <a:cubicBezTo>
                  <a:pt x="556631" y="67450"/>
                  <a:pt x="550498" y="66320"/>
                  <a:pt x="543048" y="66320"/>
                </a:cubicBezTo>
                <a:close/>
                <a:moveTo>
                  <a:pt x="652297" y="63934"/>
                </a:moveTo>
                <a:cubicBezTo>
                  <a:pt x="649869" y="63934"/>
                  <a:pt x="647818" y="64018"/>
                  <a:pt x="646144" y="64185"/>
                </a:cubicBezTo>
                <a:cubicBezTo>
                  <a:pt x="644469" y="64353"/>
                  <a:pt x="643025" y="64646"/>
                  <a:pt x="641811" y="65064"/>
                </a:cubicBezTo>
                <a:cubicBezTo>
                  <a:pt x="640598" y="65483"/>
                  <a:pt x="639614" y="66027"/>
                  <a:pt x="638861" y="66697"/>
                </a:cubicBezTo>
                <a:cubicBezTo>
                  <a:pt x="638107" y="67366"/>
                  <a:pt x="637354" y="68162"/>
                  <a:pt x="636600" y="69083"/>
                </a:cubicBezTo>
                <a:lnTo>
                  <a:pt x="520821" y="227682"/>
                </a:lnTo>
                <a:cubicBezTo>
                  <a:pt x="519900" y="228938"/>
                  <a:pt x="519377" y="230005"/>
                  <a:pt x="519252" y="230884"/>
                </a:cubicBezTo>
                <a:cubicBezTo>
                  <a:pt x="519126" y="231763"/>
                  <a:pt x="519419" y="232538"/>
                  <a:pt x="520131" y="233207"/>
                </a:cubicBezTo>
                <a:cubicBezTo>
                  <a:pt x="520842" y="233877"/>
                  <a:pt x="522014" y="234379"/>
                  <a:pt x="523647" y="234714"/>
                </a:cubicBezTo>
                <a:cubicBezTo>
                  <a:pt x="525279" y="235049"/>
                  <a:pt x="527477" y="235217"/>
                  <a:pt x="530239" y="235217"/>
                </a:cubicBezTo>
                <a:cubicBezTo>
                  <a:pt x="532667" y="235217"/>
                  <a:pt x="534718" y="235133"/>
                  <a:pt x="536392" y="234965"/>
                </a:cubicBezTo>
                <a:cubicBezTo>
                  <a:pt x="538067" y="234798"/>
                  <a:pt x="539490" y="234505"/>
                  <a:pt x="540662" y="234086"/>
                </a:cubicBezTo>
                <a:cubicBezTo>
                  <a:pt x="541834" y="233668"/>
                  <a:pt x="542818" y="233145"/>
                  <a:pt x="543613" y="232517"/>
                </a:cubicBezTo>
                <a:cubicBezTo>
                  <a:pt x="544408" y="231889"/>
                  <a:pt x="545183" y="231073"/>
                  <a:pt x="545936" y="230068"/>
                </a:cubicBezTo>
                <a:lnTo>
                  <a:pt x="661715" y="71468"/>
                </a:lnTo>
                <a:cubicBezTo>
                  <a:pt x="662552" y="70296"/>
                  <a:pt x="663054" y="69250"/>
                  <a:pt x="663222" y="68329"/>
                </a:cubicBezTo>
                <a:cubicBezTo>
                  <a:pt x="663389" y="67408"/>
                  <a:pt x="663117" y="66613"/>
                  <a:pt x="662406" y="65943"/>
                </a:cubicBezTo>
                <a:cubicBezTo>
                  <a:pt x="661694" y="65274"/>
                  <a:pt x="660522" y="64771"/>
                  <a:pt x="658890" y="64436"/>
                </a:cubicBezTo>
                <a:cubicBezTo>
                  <a:pt x="657257" y="64102"/>
                  <a:pt x="655060" y="63934"/>
                  <a:pt x="652297" y="63934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9654115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34016" y="177757"/>
                </a:moveTo>
                <a:cubicBezTo>
                  <a:pt x="636277" y="177757"/>
                  <a:pt x="638244" y="178218"/>
                  <a:pt x="639918" y="179139"/>
                </a:cubicBezTo>
                <a:cubicBezTo>
                  <a:pt x="641593" y="180060"/>
                  <a:pt x="642932" y="181525"/>
                  <a:pt x="643937" y="183534"/>
                </a:cubicBezTo>
                <a:cubicBezTo>
                  <a:pt x="644941" y="185543"/>
                  <a:pt x="645695" y="188159"/>
                  <a:pt x="646197" y="191382"/>
                </a:cubicBezTo>
                <a:cubicBezTo>
                  <a:pt x="646699" y="194605"/>
                  <a:pt x="646950" y="198519"/>
                  <a:pt x="646950" y="203123"/>
                </a:cubicBezTo>
                <a:cubicBezTo>
                  <a:pt x="646950" y="207477"/>
                  <a:pt x="646741" y="211223"/>
                  <a:pt x="646322" y="214362"/>
                </a:cubicBezTo>
                <a:cubicBezTo>
                  <a:pt x="645904" y="217502"/>
                  <a:pt x="645213" y="220076"/>
                  <a:pt x="644250" y="222085"/>
                </a:cubicBezTo>
                <a:cubicBezTo>
                  <a:pt x="643288" y="224094"/>
                  <a:pt x="642011" y="225580"/>
                  <a:pt x="640420" y="226543"/>
                </a:cubicBezTo>
                <a:cubicBezTo>
                  <a:pt x="638830" y="227506"/>
                  <a:pt x="636821" y="227987"/>
                  <a:pt x="634393" y="227987"/>
                </a:cubicBezTo>
                <a:cubicBezTo>
                  <a:pt x="632300" y="227987"/>
                  <a:pt x="630458" y="227631"/>
                  <a:pt x="628868" y="226920"/>
                </a:cubicBezTo>
                <a:cubicBezTo>
                  <a:pt x="627277" y="226208"/>
                  <a:pt x="625938" y="224910"/>
                  <a:pt x="624849" y="223027"/>
                </a:cubicBezTo>
                <a:cubicBezTo>
                  <a:pt x="623761" y="221143"/>
                  <a:pt x="622924" y="218548"/>
                  <a:pt x="622338" y="215241"/>
                </a:cubicBezTo>
                <a:cubicBezTo>
                  <a:pt x="621752" y="211934"/>
                  <a:pt x="621459" y="207686"/>
                  <a:pt x="621459" y="202496"/>
                </a:cubicBezTo>
                <a:cubicBezTo>
                  <a:pt x="621459" y="197975"/>
                  <a:pt x="621710" y="194145"/>
                  <a:pt x="622212" y="191006"/>
                </a:cubicBezTo>
                <a:cubicBezTo>
                  <a:pt x="622715" y="187866"/>
                  <a:pt x="623489" y="185313"/>
                  <a:pt x="624535" y="183346"/>
                </a:cubicBezTo>
                <a:cubicBezTo>
                  <a:pt x="625582" y="181378"/>
                  <a:pt x="626900" y="179955"/>
                  <a:pt x="628491" y="179076"/>
                </a:cubicBezTo>
                <a:cubicBezTo>
                  <a:pt x="630081" y="178197"/>
                  <a:pt x="631923" y="177757"/>
                  <a:pt x="634016" y="177757"/>
                </a:cubicBezTo>
                <a:close/>
                <a:moveTo>
                  <a:pt x="426829" y="166330"/>
                </a:moveTo>
                <a:cubicBezTo>
                  <a:pt x="430763" y="166330"/>
                  <a:pt x="434112" y="166895"/>
                  <a:pt x="436875" y="168026"/>
                </a:cubicBezTo>
                <a:cubicBezTo>
                  <a:pt x="439637" y="169156"/>
                  <a:pt x="441856" y="170830"/>
                  <a:pt x="443530" y="173048"/>
                </a:cubicBezTo>
                <a:cubicBezTo>
                  <a:pt x="445204" y="175267"/>
                  <a:pt x="446418" y="177988"/>
                  <a:pt x="447172" y="181211"/>
                </a:cubicBezTo>
                <a:cubicBezTo>
                  <a:pt x="447925" y="184434"/>
                  <a:pt x="448302" y="188180"/>
                  <a:pt x="448302" y="192450"/>
                </a:cubicBezTo>
                <a:cubicBezTo>
                  <a:pt x="448302" y="196552"/>
                  <a:pt x="447800" y="200340"/>
                  <a:pt x="446795" y="203814"/>
                </a:cubicBezTo>
                <a:cubicBezTo>
                  <a:pt x="445790" y="207288"/>
                  <a:pt x="444325" y="210323"/>
                  <a:pt x="442400" y="212918"/>
                </a:cubicBezTo>
                <a:cubicBezTo>
                  <a:pt x="440475" y="215513"/>
                  <a:pt x="438068" y="217523"/>
                  <a:pt x="435179" y="218946"/>
                </a:cubicBezTo>
                <a:cubicBezTo>
                  <a:pt x="432291" y="220369"/>
                  <a:pt x="428922" y="221080"/>
                  <a:pt x="425071" y="221080"/>
                </a:cubicBezTo>
                <a:cubicBezTo>
                  <a:pt x="421136" y="221080"/>
                  <a:pt x="417683" y="220348"/>
                  <a:pt x="414711" y="218883"/>
                </a:cubicBezTo>
                <a:cubicBezTo>
                  <a:pt x="411739" y="217418"/>
                  <a:pt x="409269" y="214927"/>
                  <a:pt x="407302" y="211411"/>
                </a:cubicBezTo>
                <a:cubicBezTo>
                  <a:pt x="405335" y="207895"/>
                  <a:pt x="403849" y="203144"/>
                  <a:pt x="402844" y="197159"/>
                </a:cubicBezTo>
                <a:cubicBezTo>
                  <a:pt x="401840" y="191173"/>
                  <a:pt x="401337" y="183701"/>
                  <a:pt x="401337" y="174744"/>
                </a:cubicBezTo>
                <a:cubicBezTo>
                  <a:pt x="403095" y="173572"/>
                  <a:pt x="404979" y="172462"/>
                  <a:pt x="406988" y="171416"/>
                </a:cubicBezTo>
                <a:cubicBezTo>
                  <a:pt x="408997" y="170370"/>
                  <a:pt x="411090" y="169470"/>
                  <a:pt x="413267" y="168716"/>
                </a:cubicBezTo>
                <a:cubicBezTo>
                  <a:pt x="415443" y="167963"/>
                  <a:pt x="417662" y="167377"/>
                  <a:pt x="419922" y="166958"/>
                </a:cubicBezTo>
                <a:cubicBezTo>
                  <a:pt x="422183" y="166540"/>
                  <a:pt x="424485" y="166330"/>
                  <a:pt x="426829" y="166330"/>
                </a:cubicBezTo>
                <a:close/>
                <a:moveTo>
                  <a:pt x="634644" y="160177"/>
                </a:moveTo>
                <a:cubicBezTo>
                  <a:pt x="627863" y="160177"/>
                  <a:pt x="622066" y="161245"/>
                  <a:pt x="617252" y="163379"/>
                </a:cubicBezTo>
                <a:cubicBezTo>
                  <a:pt x="612438" y="165514"/>
                  <a:pt x="608504" y="168507"/>
                  <a:pt x="605448" y="172358"/>
                </a:cubicBezTo>
                <a:cubicBezTo>
                  <a:pt x="602393" y="176209"/>
                  <a:pt x="600153" y="180750"/>
                  <a:pt x="598730" y="185983"/>
                </a:cubicBezTo>
                <a:cubicBezTo>
                  <a:pt x="597307" y="191215"/>
                  <a:pt x="596595" y="196970"/>
                  <a:pt x="596595" y="203249"/>
                </a:cubicBezTo>
                <a:cubicBezTo>
                  <a:pt x="596595" y="209528"/>
                  <a:pt x="597181" y="215262"/>
                  <a:pt x="598353" y="220453"/>
                </a:cubicBezTo>
                <a:cubicBezTo>
                  <a:pt x="599525" y="225643"/>
                  <a:pt x="601534" y="230101"/>
                  <a:pt x="604381" y="233826"/>
                </a:cubicBezTo>
                <a:cubicBezTo>
                  <a:pt x="607227" y="237552"/>
                  <a:pt x="611036" y="240461"/>
                  <a:pt x="615808" y="242554"/>
                </a:cubicBezTo>
                <a:cubicBezTo>
                  <a:pt x="620580" y="244646"/>
                  <a:pt x="626524" y="245693"/>
                  <a:pt x="633639" y="245693"/>
                </a:cubicBezTo>
                <a:cubicBezTo>
                  <a:pt x="640337" y="245693"/>
                  <a:pt x="646092" y="244646"/>
                  <a:pt x="650906" y="242554"/>
                </a:cubicBezTo>
                <a:cubicBezTo>
                  <a:pt x="655720" y="240461"/>
                  <a:pt x="659675" y="237531"/>
                  <a:pt x="662773" y="233763"/>
                </a:cubicBezTo>
                <a:cubicBezTo>
                  <a:pt x="665870" y="229996"/>
                  <a:pt x="668151" y="225455"/>
                  <a:pt x="669616" y="220139"/>
                </a:cubicBezTo>
                <a:cubicBezTo>
                  <a:pt x="671081" y="214823"/>
                  <a:pt x="671814" y="208858"/>
                  <a:pt x="671814" y="202244"/>
                </a:cubicBezTo>
                <a:cubicBezTo>
                  <a:pt x="671814" y="196635"/>
                  <a:pt x="671270" y="191278"/>
                  <a:pt x="670181" y="186171"/>
                </a:cubicBezTo>
                <a:cubicBezTo>
                  <a:pt x="669093" y="181064"/>
                  <a:pt x="667168" y="176585"/>
                  <a:pt x="664405" y="172735"/>
                </a:cubicBezTo>
                <a:cubicBezTo>
                  <a:pt x="661642" y="168884"/>
                  <a:pt x="657854" y="165828"/>
                  <a:pt x="653041" y="163568"/>
                </a:cubicBezTo>
                <a:cubicBezTo>
                  <a:pt x="648227" y="161307"/>
                  <a:pt x="642095" y="160177"/>
                  <a:pt x="634644" y="160177"/>
                </a:cubicBezTo>
                <a:close/>
                <a:moveTo>
                  <a:pt x="536069" y="96511"/>
                </a:moveTo>
                <a:cubicBezTo>
                  <a:pt x="538329" y="96511"/>
                  <a:pt x="540296" y="96972"/>
                  <a:pt x="541971" y="97893"/>
                </a:cubicBezTo>
                <a:cubicBezTo>
                  <a:pt x="543645" y="98813"/>
                  <a:pt x="544984" y="100279"/>
                  <a:pt x="545989" y="102288"/>
                </a:cubicBezTo>
                <a:cubicBezTo>
                  <a:pt x="546994" y="104297"/>
                  <a:pt x="547747" y="106913"/>
                  <a:pt x="548249" y="110136"/>
                </a:cubicBezTo>
                <a:cubicBezTo>
                  <a:pt x="548752" y="113359"/>
                  <a:pt x="549003" y="117273"/>
                  <a:pt x="549003" y="121877"/>
                </a:cubicBezTo>
                <a:cubicBezTo>
                  <a:pt x="549003" y="126230"/>
                  <a:pt x="548793" y="129977"/>
                  <a:pt x="548375" y="133116"/>
                </a:cubicBezTo>
                <a:cubicBezTo>
                  <a:pt x="547956" y="136255"/>
                  <a:pt x="547266" y="138830"/>
                  <a:pt x="546303" y="140839"/>
                </a:cubicBezTo>
                <a:cubicBezTo>
                  <a:pt x="545340" y="142848"/>
                  <a:pt x="544063" y="144334"/>
                  <a:pt x="542473" y="145297"/>
                </a:cubicBezTo>
                <a:cubicBezTo>
                  <a:pt x="540882" y="146259"/>
                  <a:pt x="538873" y="146741"/>
                  <a:pt x="536445" y="146741"/>
                </a:cubicBezTo>
                <a:cubicBezTo>
                  <a:pt x="534353" y="146741"/>
                  <a:pt x="532511" y="146385"/>
                  <a:pt x="530920" y="145673"/>
                </a:cubicBezTo>
                <a:cubicBezTo>
                  <a:pt x="529330" y="144962"/>
                  <a:pt x="527990" y="143664"/>
                  <a:pt x="526902" y="141781"/>
                </a:cubicBezTo>
                <a:cubicBezTo>
                  <a:pt x="525813" y="139897"/>
                  <a:pt x="524976" y="137302"/>
                  <a:pt x="524390" y="133995"/>
                </a:cubicBezTo>
                <a:cubicBezTo>
                  <a:pt x="523804" y="130688"/>
                  <a:pt x="523511" y="126440"/>
                  <a:pt x="523511" y="121249"/>
                </a:cubicBezTo>
                <a:cubicBezTo>
                  <a:pt x="523511" y="116729"/>
                  <a:pt x="523762" y="112899"/>
                  <a:pt x="524265" y="109759"/>
                </a:cubicBezTo>
                <a:cubicBezTo>
                  <a:pt x="524767" y="106620"/>
                  <a:pt x="525541" y="104067"/>
                  <a:pt x="526588" y="102099"/>
                </a:cubicBezTo>
                <a:cubicBezTo>
                  <a:pt x="527634" y="100132"/>
                  <a:pt x="528953" y="98709"/>
                  <a:pt x="530543" y="97830"/>
                </a:cubicBezTo>
                <a:cubicBezTo>
                  <a:pt x="532134" y="96951"/>
                  <a:pt x="533976" y="96511"/>
                  <a:pt x="536069" y="96511"/>
                </a:cubicBezTo>
                <a:close/>
                <a:moveTo>
                  <a:pt x="251412" y="81066"/>
                </a:moveTo>
                <a:cubicBezTo>
                  <a:pt x="248565" y="81066"/>
                  <a:pt x="246493" y="81798"/>
                  <a:pt x="245196" y="83263"/>
                </a:cubicBezTo>
                <a:cubicBezTo>
                  <a:pt x="243898" y="84728"/>
                  <a:pt x="243249" y="87135"/>
                  <a:pt x="243249" y="90484"/>
                </a:cubicBezTo>
                <a:lnTo>
                  <a:pt x="243249" y="161056"/>
                </a:lnTo>
                <a:cubicBezTo>
                  <a:pt x="243249" y="164321"/>
                  <a:pt x="243773" y="166560"/>
                  <a:pt x="244819" y="167774"/>
                </a:cubicBezTo>
                <a:cubicBezTo>
                  <a:pt x="245865" y="168988"/>
                  <a:pt x="247603" y="169595"/>
                  <a:pt x="250030" y="169595"/>
                </a:cubicBezTo>
                <a:cubicBezTo>
                  <a:pt x="253546" y="169595"/>
                  <a:pt x="257293" y="169344"/>
                  <a:pt x="261269" y="168842"/>
                </a:cubicBezTo>
                <a:cubicBezTo>
                  <a:pt x="265246" y="168339"/>
                  <a:pt x="269662" y="168088"/>
                  <a:pt x="274517" y="168088"/>
                </a:cubicBezTo>
                <a:cubicBezTo>
                  <a:pt x="280628" y="168088"/>
                  <a:pt x="285819" y="168632"/>
                  <a:pt x="290088" y="169721"/>
                </a:cubicBezTo>
                <a:cubicBezTo>
                  <a:pt x="294358" y="170809"/>
                  <a:pt x="297832" y="172442"/>
                  <a:pt x="300511" y="174618"/>
                </a:cubicBezTo>
                <a:cubicBezTo>
                  <a:pt x="303190" y="176795"/>
                  <a:pt x="305157" y="179453"/>
                  <a:pt x="306413" y="182592"/>
                </a:cubicBezTo>
                <a:cubicBezTo>
                  <a:pt x="307669" y="185731"/>
                  <a:pt x="308297" y="189310"/>
                  <a:pt x="308297" y="193329"/>
                </a:cubicBezTo>
                <a:cubicBezTo>
                  <a:pt x="308297" y="198017"/>
                  <a:pt x="307543" y="202035"/>
                  <a:pt x="306036" y="205384"/>
                </a:cubicBezTo>
                <a:cubicBezTo>
                  <a:pt x="304529" y="208732"/>
                  <a:pt x="302395" y="211516"/>
                  <a:pt x="299632" y="213734"/>
                </a:cubicBezTo>
                <a:cubicBezTo>
                  <a:pt x="296869" y="215953"/>
                  <a:pt x="293500" y="217564"/>
                  <a:pt x="289523" y="218569"/>
                </a:cubicBezTo>
                <a:cubicBezTo>
                  <a:pt x="285547" y="219574"/>
                  <a:pt x="281131" y="220076"/>
                  <a:pt x="276275" y="220076"/>
                </a:cubicBezTo>
                <a:cubicBezTo>
                  <a:pt x="270666" y="220076"/>
                  <a:pt x="265853" y="219594"/>
                  <a:pt x="261834" y="218632"/>
                </a:cubicBezTo>
                <a:cubicBezTo>
                  <a:pt x="257816" y="217669"/>
                  <a:pt x="254404" y="216602"/>
                  <a:pt x="251600" y="215430"/>
                </a:cubicBezTo>
                <a:cubicBezTo>
                  <a:pt x="248796" y="214258"/>
                  <a:pt x="246535" y="213190"/>
                  <a:pt x="244819" y="212227"/>
                </a:cubicBezTo>
                <a:cubicBezTo>
                  <a:pt x="243103" y="211265"/>
                  <a:pt x="241826" y="210783"/>
                  <a:pt x="240989" y="210783"/>
                </a:cubicBezTo>
                <a:cubicBezTo>
                  <a:pt x="240319" y="210783"/>
                  <a:pt x="239733" y="210993"/>
                  <a:pt x="239231" y="211411"/>
                </a:cubicBezTo>
                <a:cubicBezTo>
                  <a:pt x="238729" y="211830"/>
                  <a:pt x="238289" y="212541"/>
                  <a:pt x="237912" y="213546"/>
                </a:cubicBezTo>
                <a:cubicBezTo>
                  <a:pt x="237536" y="214551"/>
                  <a:pt x="237264" y="215869"/>
                  <a:pt x="237096" y="217502"/>
                </a:cubicBezTo>
                <a:cubicBezTo>
                  <a:pt x="236929" y="219134"/>
                  <a:pt x="236845" y="221122"/>
                  <a:pt x="236845" y="223466"/>
                </a:cubicBezTo>
                <a:cubicBezTo>
                  <a:pt x="236845" y="225643"/>
                  <a:pt x="236887" y="227527"/>
                  <a:pt x="236971" y="229117"/>
                </a:cubicBezTo>
                <a:cubicBezTo>
                  <a:pt x="237054" y="230708"/>
                  <a:pt x="237201" y="232026"/>
                  <a:pt x="237410" y="233073"/>
                </a:cubicBezTo>
                <a:cubicBezTo>
                  <a:pt x="237619" y="234119"/>
                  <a:pt x="237892" y="235019"/>
                  <a:pt x="238226" y="235773"/>
                </a:cubicBezTo>
                <a:cubicBezTo>
                  <a:pt x="238561" y="236526"/>
                  <a:pt x="239084" y="237217"/>
                  <a:pt x="239796" y="237845"/>
                </a:cubicBezTo>
                <a:cubicBezTo>
                  <a:pt x="240508" y="238472"/>
                  <a:pt x="242015" y="239268"/>
                  <a:pt x="244317" y="240230"/>
                </a:cubicBezTo>
                <a:cubicBezTo>
                  <a:pt x="246619" y="241193"/>
                  <a:pt x="249570" y="242156"/>
                  <a:pt x="253170" y="243119"/>
                </a:cubicBezTo>
                <a:cubicBezTo>
                  <a:pt x="256769" y="244081"/>
                  <a:pt x="260830" y="244877"/>
                  <a:pt x="265350" y="245505"/>
                </a:cubicBezTo>
                <a:cubicBezTo>
                  <a:pt x="269871" y="246132"/>
                  <a:pt x="274643" y="246446"/>
                  <a:pt x="279666" y="246446"/>
                </a:cubicBezTo>
                <a:cubicBezTo>
                  <a:pt x="289209" y="246446"/>
                  <a:pt x="297895" y="245191"/>
                  <a:pt x="305722" y="242679"/>
                </a:cubicBezTo>
                <a:cubicBezTo>
                  <a:pt x="313550" y="240168"/>
                  <a:pt x="320247" y="236547"/>
                  <a:pt x="325814" y="231817"/>
                </a:cubicBezTo>
                <a:cubicBezTo>
                  <a:pt x="331381" y="227087"/>
                  <a:pt x="335693" y="221269"/>
                  <a:pt x="338748" y="214362"/>
                </a:cubicBezTo>
                <a:cubicBezTo>
                  <a:pt x="341804" y="207456"/>
                  <a:pt x="343332" y="199607"/>
                  <a:pt x="343332" y="190817"/>
                </a:cubicBezTo>
                <a:cubicBezTo>
                  <a:pt x="343332" y="183032"/>
                  <a:pt x="342118" y="176188"/>
                  <a:pt x="339690" y="170286"/>
                </a:cubicBezTo>
                <a:cubicBezTo>
                  <a:pt x="337262" y="164384"/>
                  <a:pt x="333725" y="159445"/>
                  <a:pt x="329079" y="155468"/>
                </a:cubicBezTo>
                <a:cubicBezTo>
                  <a:pt x="324433" y="151492"/>
                  <a:pt x="318698" y="148478"/>
                  <a:pt x="311875" y="146427"/>
                </a:cubicBezTo>
                <a:cubicBezTo>
                  <a:pt x="305053" y="144376"/>
                  <a:pt x="297246" y="143350"/>
                  <a:pt x="288456" y="143350"/>
                </a:cubicBezTo>
                <a:cubicBezTo>
                  <a:pt x="285275" y="143350"/>
                  <a:pt x="282240" y="143392"/>
                  <a:pt x="279352" y="143476"/>
                </a:cubicBezTo>
                <a:cubicBezTo>
                  <a:pt x="276464" y="143560"/>
                  <a:pt x="273554" y="143769"/>
                  <a:pt x="270624" y="144104"/>
                </a:cubicBezTo>
                <a:lnTo>
                  <a:pt x="270624" y="109320"/>
                </a:lnTo>
                <a:lnTo>
                  <a:pt x="328388" y="109320"/>
                </a:lnTo>
                <a:cubicBezTo>
                  <a:pt x="330063" y="109320"/>
                  <a:pt x="331339" y="108190"/>
                  <a:pt x="332218" y="105929"/>
                </a:cubicBezTo>
                <a:cubicBezTo>
                  <a:pt x="333097" y="103669"/>
                  <a:pt x="333537" y="100027"/>
                  <a:pt x="333537" y="95004"/>
                </a:cubicBezTo>
                <a:cubicBezTo>
                  <a:pt x="333537" y="92493"/>
                  <a:pt x="333432" y="90337"/>
                  <a:pt x="333223" y="88537"/>
                </a:cubicBezTo>
                <a:cubicBezTo>
                  <a:pt x="333014" y="86737"/>
                  <a:pt x="332679" y="85293"/>
                  <a:pt x="332218" y="84205"/>
                </a:cubicBezTo>
                <a:cubicBezTo>
                  <a:pt x="331758" y="83117"/>
                  <a:pt x="331193" y="82321"/>
                  <a:pt x="330523" y="81819"/>
                </a:cubicBezTo>
                <a:cubicBezTo>
                  <a:pt x="329853" y="81317"/>
                  <a:pt x="329142" y="81066"/>
                  <a:pt x="328388" y="81066"/>
                </a:cubicBezTo>
                <a:close/>
                <a:moveTo>
                  <a:pt x="163770" y="79936"/>
                </a:moveTo>
                <a:cubicBezTo>
                  <a:pt x="161175" y="79936"/>
                  <a:pt x="159061" y="79956"/>
                  <a:pt x="157429" y="79998"/>
                </a:cubicBezTo>
                <a:cubicBezTo>
                  <a:pt x="155797" y="80040"/>
                  <a:pt x="154478" y="80124"/>
                  <a:pt x="153473" y="80249"/>
                </a:cubicBezTo>
                <a:cubicBezTo>
                  <a:pt x="152469" y="80375"/>
                  <a:pt x="151653" y="80542"/>
                  <a:pt x="151025" y="80752"/>
                </a:cubicBezTo>
                <a:cubicBezTo>
                  <a:pt x="150397" y="80961"/>
                  <a:pt x="149874" y="81233"/>
                  <a:pt x="149455" y="81568"/>
                </a:cubicBezTo>
                <a:lnTo>
                  <a:pt x="114546" y="104171"/>
                </a:lnTo>
                <a:cubicBezTo>
                  <a:pt x="113541" y="104841"/>
                  <a:pt x="112746" y="105469"/>
                  <a:pt x="112160" y="106055"/>
                </a:cubicBezTo>
                <a:cubicBezTo>
                  <a:pt x="111574" y="106641"/>
                  <a:pt x="111113" y="107394"/>
                  <a:pt x="110778" y="108315"/>
                </a:cubicBezTo>
                <a:cubicBezTo>
                  <a:pt x="110443" y="109236"/>
                  <a:pt x="110234" y="110345"/>
                  <a:pt x="110150" y="111643"/>
                </a:cubicBezTo>
                <a:cubicBezTo>
                  <a:pt x="110067" y="112941"/>
                  <a:pt x="110025" y="114594"/>
                  <a:pt x="110025" y="116603"/>
                </a:cubicBezTo>
                <a:cubicBezTo>
                  <a:pt x="110025" y="119784"/>
                  <a:pt x="110150" y="122254"/>
                  <a:pt x="110402" y="124012"/>
                </a:cubicBezTo>
                <a:cubicBezTo>
                  <a:pt x="110653" y="125770"/>
                  <a:pt x="111134" y="127005"/>
                  <a:pt x="111846" y="127716"/>
                </a:cubicBezTo>
                <a:cubicBezTo>
                  <a:pt x="112557" y="128428"/>
                  <a:pt x="113520" y="128679"/>
                  <a:pt x="114734" y="128470"/>
                </a:cubicBezTo>
                <a:cubicBezTo>
                  <a:pt x="115948" y="128261"/>
                  <a:pt x="117517" y="127695"/>
                  <a:pt x="119443" y="126775"/>
                </a:cubicBezTo>
                <a:lnTo>
                  <a:pt x="145562" y="112334"/>
                </a:lnTo>
                <a:lnTo>
                  <a:pt x="145562" y="218067"/>
                </a:lnTo>
                <a:lnTo>
                  <a:pt x="115299" y="218067"/>
                </a:lnTo>
                <a:cubicBezTo>
                  <a:pt x="114546" y="218067"/>
                  <a:pt x="113876" y="218297"/>
                  <a:pt x="113290" y="218757"/>
                </a:cubicBezTo>
                <a:cubicBezTo>
                  <a:pt x="112704" y="219218"/>
                  <a:pt x="112181" y="219950"/>
                  <a:pt x="111720" y="220955"/>
                </a:cubicBezTo>
                <a:cubicBezTo>
                  <a:pt x="111260" y="221959"/>
                  <a:pt x="110925" y="223278"/>
                  <a:pt x="110716" y="224910"/>
                </a:cubicBezTo>
                <a:cubicBezTo>
                  <a:pt x="110506" y="226543"/>
                  <a:pt x="110402" y="228573"/>
                  <a:pt x="110402" y="231001"/>
                </a:cubicBezTo>
                <a:cubicBezTo>
                  <a:pt x="110402" y="233345"/>
                  <a:pt x="110527" y="235333"/>
                  <a:pt x="110778" y="236966"/>
                </a:cubicBezTo>
                <a:cubicBezTo>
                  <a:pt x="111030" y="238598"/>
                  <a:pt x="111385" y="239896"/>
                  <a:pt x="111846" y="240858"/>
                </a:cubicBezTo>
                <a:cubicBezTo>
                  <a:pt x="112306" y="241821"/>
                  <a:pt x="112829" y="242512"/>
                  <a:pt x="113415" y="242930"/>
                </a:cubicBezTo>
                <a:cubicBezTo>
                  <a:pt x="114001" y="243349"/>
                  <a:pt x="114629" y="243558"/>
                  <a:pt x="115299" y="243558"/>
                </a:cubicBezTo>
                <a:lnTo>
                  <a:pt x="204959" y="243558"/>
                </a:lnTo>
                <a:cubicBezTo>
                  <a:pt x="205712" y="243558"/>
                  <a:pt x="206382" y="243349"/>
                  <a:pt x="206968" y="242930"/>
                </a:cubicBezTo>
                <a:cubicBezTo>
                  <a:pt x="207554" y="242512"/>
                  <a:pt x="208077" y="241821"/>
                  <a:pt x="208537" y="240858"/>
                </a:cubicBezTo>
                <a:cubicBezTo>
                  <a:pt x="208998" y="239896"/>
                  <a:pt x="209354" y="238598"/>
                  <a:pt x="209605" y="236966"/>
                </a:cubicBezTo>
                <a:cubicBezTo>
                  <a:pt x="209856" y="235333"/>
                  <a:pt x="209982" y="233345"/>
                  <a:pt x="209982" y="231001"/>
                </a:cubicBezTo>
                <a:cubicBezTo>
                  <a:pt x="209982" y="228573"/>
                  <a:pt x="209877" y="226543"/>
                  <a:pt x="209668" y="224910"/>
                </a:cubicBezTo>
                <a:cubicBezTo>
                  <a:pt x="209458" y="223278"/>
                  <a:pt x="209124" y="221959"/>
                  <a:pt x="208663" y="220955"/>
                </a:cubicBezTo>
                <a:cubicBezTo>
                  <a:pt x="208203" y="219950"/>
                  <a:pt x="207658" y="219218"/>
                  <a:pt x="207031" y="218757"/>
                </a:cubicBezTo>
                <a:cubicBezTo>
                  <a:pt x="206403" y="218297"/>
                  <a:pt x="205712" y="218067"/>
                  <a:pt x="204959" y="218067"/>
                </a:cubicBezTo>
                <a:lnTo>
                  <a:pt x="178463" y="218067"/>
                </a:lnTo>
                <a:lnTo>
                  <a:pt x="178463" y="83828"/>
                </a:lnTo>
                <a:cubicBezTo>
                  <a:pt x="178463" y="83075"/>
                  <a:pt x="178295" y="82447"/>
                  <a:pt x="177960" y="81945"/>
                </a:cubicBezTo>
                <a:cubicBezTo>
                  <a:pt x="177625" y="81442"/>
                  <a:pt x="176956" y="81045"/>
                  <a:pt x="175951" y="80752"/>
                </a:cubicBezTo>
                <a:cubicBezTo>
                  <a:pt x="174947" y="80459"/>
                  <a:pt x="173461" y="80249"/>
                  <a:pt x="171493" y="80124"/>
                </a:cubicBezTo>
                <a:cubicBezTo>
                  <a:pt x="169526" y="79998"/>
                  <a:pt x="166952" y="79936"/>
                  <a:pt x="163770" y="79936"/>
                </a:cubicBezTo>
                <a:close/>
                <a:moveTo>
                  <a:pt x="536697" y="78931"/>
                </a:moveTo>
                <a:cubicBezTo>
                  <a:pt x="529916" y="78931"/>
                  <a:pt x="524118" y="79998"/>
                  <a:pt x="519305" y="82133"/>
                </a:cubicBezTo>
                <a:cubicBezTo>
                  <a:pt x="514491" y="84268"/>
                  <a:pt x="510556" y="87261"/>
                  <a:pt x="507501" y="91112"/>
                </a:cubicBezTo>
                <a:cubicBezTo>
                  <a:pt x="504445" y="94963"/>
                  <a:pt x="502206" y="99504"/>
                  <a:pt x="500782" y="104736"/>
                </a:cubicBezTo>
                <a:cubicBezTo>
                  <a:pt x="499359" y="109969"/>
                  <a:pt x="498648" y="115724"/>
                  <a:pt x="498648" y="122003"/>
                </a:cubicBezTo>
                <a:cubicBezTo>
                  <a:pt x="498648" y="128281"/>
                  <a:pt x="499234" y="134016"/>
                  <a:pt x="500406" y="139206"/>
                </a:cubicBezTo>
                <a:cubicBezTo>
                  <a:pt x="501578" y="144397"/>
                  <a:pt x="503587" y="148855"/>
                  <a:pt x="506433" y="152580"/>
                </a:cubicBezTo>
                <a:cubicBezTo>
                  <a:pt x="509280" y="156305"/>
                  <a:pt x="513089" y="159214"/>
                  <a:pt x="517860" y="161307"/>
                </a:cubicBezTo>
                <a:cubicBezTo>
                  <a:pt x="522632" y="163400"/>
                  <a:pt x="528576" y="164447"/>
                  <a:pt x="535692" y="164447"/>
                </a:cubicBezTo>
                <a:cubicBezTo>
                  <a:pt x="542389" y="164447"/>
                  <a:pt x="548145" y="163400"/>
                  <a:pt x="552958" y="161307"/>
                </a:cubicBezTo>
                <a:cubicBezTo>
                  <a:pt x="557772" y="159214"/>
                  <a:pt x="561728" y="156284"/>
                  <a:pt x="564825" y="152517"/>
                </a:cubicBezTo>
                <a:cubicBezTo>
                  <a:pt x="567923" y="148750"/>
                  <a:pt x="570204" y="144208"/>
                  <a:pt x="571669" y="138892"/>
                </a:cubicBezTo>
                <a:cubicBezTo>
                  <a:pt x="573134" y="133576"/>
                  <a:pt x="573866" y="127612"/>
                  <a:pt x="573866" y="120998"/>
                </a:cubicBezTo>
                <a:cubicBezTo>
                  <a:pt x="573866" y="115389"/>
                  <a:pt x="573322" y="110031"/>
                  <a:pt x="572234" y="104925"/>
                </a:cubicBezTo>
                <a:cubicBezTo>
                  <a:pt x="571146" y="99818"/>
                  <a:pt x="569220" y="95339"/>
                  <a:pt x="566457" y="91488"/>
                </a:cubicBezTo>
                <a:cubicBezTo>
                  <a:pt x="563695" y="87637"/>
                  <a:pt x="559907" y="84582"/>
                  <a:pt x="555093" y="82321"/>
                </a:cubicBezTo>
                <a:cubicBezTo>
                  <a:pt x="550279" y="80061"/>
                  <a:pt x="544147" y="78931"/>
                  <a:pt x="536697" y="78931"/>
                </a:cubicBezTo>
                <a:close/>
                <a:moveTo>
                  <a:pt x="438256" y="78303"/>
                </a:moveTo>
                <a:cubicBezTo>
                  <a:pt x="428210" y="78303"/>
                  <a:pt x="419525" y="79643"/>
                  <a:pt x="412199" y="82321"/>
                </a:cubicBezTo>
                <a:cubicBezTo>
                  <a:pt x="404874" y="85000"/>
                  <a:pt x="398637" y="88621"/>
                  <a:pt x="393489" y="93184"/>
                </a:cubicBezTo>
                <a:cubicBezTo>
                  <a:pt x="388340" y="97746"/>
                  <a:pt x="384134" y="103062"/>
                  <a:pt x="380869" y="109131"/>
                </a:cubicBezTo>
                <a:cubicBezTo>
                  <a:pt x="377604" y="115201"/>
                  <a:pt x="375071" y="121584"/>
                  <a:pt x="373272" y="128281"/>
                </a:cubicBezTo>
                <a:cubicBezTo>
                  <a:pt x="371472" y="134979"/>
                  <a:pt x="370258" y="141802"/>
                  <a:pt x="369630" y="148750"/>
                </a:cubicBezTo>
                <a:cubicBezTo>
                  <a:pt x="369002" y="155698"/>
                  <a:pt x="368688" y="162354"/>
                  <a:pt x="368688" y="168716"/>
                </a:cubicBezTo>
                <a:cubicBezTo>
                  <a:pt x="368688" y="176334"/>
                  <a:pt x="368981" y="183534"/>
                  <a:pt x="369567" y="190315"/>
                </a:cubicBezTo>
                <a:cubicBezTo>
                  <a:pt x="370153" y="197096"/>
                  <a:pt x="371221" y="203375"/>
                  <a:pt x="372769" y="209151"/>
                </a:cubicBezTo>
                <a:cubicBezTo>
                  <a:pt x="374318" y="214927"/>
                  <a:pt x="376390" y="220118"/>
                  <a:pt x="378985" y="224722"/>
                </a:cubicBezTo>
                <a:cubicBezTo>
                  <a:pt x="381580" y="229326"/>
                  <a:pt x="384929" y="233240"/>
                  <a:pt x="389031" y="236463"/>
                </a:cubicBezTo>
                <a:cubicBezTo>
                  <a:pt x="393133" y="239686"/>
                  <a:pt x="397989" y="242156"/>
                  <a:pt x="403598" y="243872"/>
                </a:cubicBezTo>
                <a:cubicBezTo>
                  <a:pt x="409207" y="245588"/>
                  <a:pt x="415778" y="246446"/>
                  <a:pt x="423313" y="246446"/>
                </a:cubicBezTo>
                <a:cubicBezTo>
                  <a:pt x="432605" y="246446"/>
                  <a:pt x="440809" y="245002"/>
                  <a:pt x="447925" y="242114"/>
                </a:cubicBezTo>
                <a:cubicBezTo>
                  <a:pt x="455041" y="239226"/>
                  <a:pt x="461027" y="235249"/>
                  <a:pt x="465882" y="230185"/>
                </a:cubicBezTo>
                <a:cubicBezTo>
                  <a:pt x="470738" y="225120"/>
                  <a:pt x="474421" y="219092"/>
                  <a:pt x="476933" y="212102"/>
                </a:cubicBezTo>
                <a:cubicBezTo>
                  <a:pt x="479444" y="205112"/>
                  <a:pt x="480700" y="197514"/>
                  <a:pt x="480700" y="189310"/>
                </a:cubicBezTo>
                <a:cubicBezTo>
                  <a:pt x="480700" y="182027"/>
                  <a:pt x="479821" y="175413"/>
                  <a:pt x="478063" y="169470"/>
                </a:cubicBezTo>
                <a:cubicBezTo>
                  <a:pt x="476305" y="163526"/>
                  <a:pt x="473563" y="158461"/>
                  <a:pt x="469838" y="154275"/>
                </a:cubicBezTo>
                <a:cubicBezTo>
                  <a:pt x="466112" y="150089"/>
                  <a:pt x="461320" y="146866"/>
                  <a:pt x="455460" y="144606"/>
                </a:cubicBezTo>
                <a:cubicBezTo>
                  <a:pt x="449600" y="142346"/>
                  <a:pt x="442567" y="141216"/>
                  <a:pt x="434363" y="141216"/>
                </a:cubicBezTo>
                <a:cubicBezTo>
                  <a:pt x="430680" y="141216"/>
                  <a:pt x="427206" y="141488"/>
                  <a:pt x="423941" y="142032"/>
                </a:cubicBezTo>
                <a:cubicBezTo>
                  <a:pt x="420676" y="142576"/>
                  <a:pt x="417641" y="143267"/>
                  <a:pt x="414837" y="144104"/>
                </a:cubicBezTo>
                <a:cubicBezTo>
                  <a:pt x="412032" y="144941"/>
                  <a:pt x="409437" y="145945"/>
                  <a:pt x="407051" y="147118"/>
                </a:cubicBezTo>
                <a:cubicBezTo>
                  <a:pt x="404665" y="148290"/>
                  <a:pt x="402551" y="149462"/>
                  <a:pt x="400709" y="150634"/>
                </a:cubicBezTo>
                <a:cubicBezTo>
                  <a:pt x="400793" y="144271"/>
                  <a:pt x="401505" y="138244"/>
                  <a:pt x="402844" y="132551"/>
                </a:cubicBezTo>
                <a:cubicBezTo>
                  <a:pt x="404184" y="126858"/>
                  <a:pt x="406318" y="121856"/>
                  <a:pt x="409249" y="117545"/>
                </a:cubicBezTo>
                <a:cubicBezTo>
                  <a:pt x="412179" y="113234"/>
                  <a:pt x="415988" y="109822"/>
                  <a:pt x="420676" y="107311"/>
                </a:cubicBezTo>
                <a:cubicBezTo>
                  <a:pt x="425364" y="104799"/>
                  <a:pt x="431098" y="103543"/>
                  <a:pt x="437879" y="103543"/>
                </a:cubicBezTo>
                <a:cubicBezTo>
                  <a:pt x="441898" y="103543"/>
                  <a:pt x="445435" y="103795"/>
                  <a:pt x="448490" y="104297"/>
                </a:cubicBezTo>
                <a:cubicBezTo>
                  <a:pt x="451546" y="104799"/>
                  <a:pt x="454204" y="105385"/>
                  <a:pt x="456464" y="106055"/>
                </a:cubicBezTo>
                <a:cubicBezTo>
                  <a:pt x="458725" y="106725"/>
                  <a:pt x="460650" y="107332"/>
                  <a:pt x="462241" y="107876"/>
                </a:cubicBezTo>
                <a:cubicBezTo>
                  <a:pt x="463831" y="108420"/>
                  <a:pt x="465129" y="108692"/>
                  <a:pt x="466133" y="108692"/>
                </a:cubicBezTo>
                <a:cubicBezTo>
                  <a:pt x="466971" y="108692"/>
                  <a:pt x="467682" y="108483"/>
                  <a:pt x="468268" y="108064"/>
                </a:cubicBezTo>
                <a:cubicBezTo>
                  <a:pt x="468854" y="107645"/>
                  <a:pt x="469315" y="106955"/>
                  <a:pt x="469649" y="105992"/>
                </a:cubicBezTo>
                <a:cubicBezTo>
                  <a:pt x="469984" y="105029"/>
                  <a:pt x="470215" y="103690"/>
                  <a:pt x="470340" y="101974"/>
                </a:cubicBezTo>
                <a:cubicBezTo>
                  <a:pt x="470466" y="100258"/>
                  <a:pt x="470528" y="98102"/>
                  <a:pt x="470528" y="95507"/>
                </a:cubicBezTo>
                <a:cubicBezTo>
                  <a:pt x="470528" y="93832"/>
                  <a:pt x="470487" y="92409"/>
                  <a:pt x="470403" y="91237"/>
                </a:cubicBezTo>
                <a:cubicBezTo>
                  <a:pt x="470319" y="90065"/>
                  <a:pt x="470173" y="89082"/>
                  <a:pt x="469963" y="88286"/>
                </a:cubicBezTo>
                <a:cubicBezTo>
                  <a:pt x="469754" y="87491"/>
                  <a:pt x="469482" y="86758"/>
                  <a:pt x="469147" y="86089"/>
                </a:cubicBezTo>
                <a:cubicBezTo>
                  <a:pt x="468812" y="85419"/>
                  <a:pt x="468331" y="84812"/>
                  <a:pt x="467703" y="84268"/>
                </a:cubicBezTo>
                <a:cubicBezTo>
                  <a:pt x="467075" y="83724"/>
                  <a:pt x="465799" y="83075"/>
                  <a:pt x="463873" y="82321"/>
                </a:cubicBezTo>
                <a:cubicBezTo>
                  <a:pt x="461948" y="81568"/>
                  <a:pt x="459604" y="80898"/>
                  <a:pt x="456841" y="80312"/>
                </a:cubicBezTo>
                <a:cubicBezTo>
                  <a:pt x="454078" y="79726"/>
                  <a:pt x="451085" y="79245"/>
                  <a:pt x="447862" y="78868"/>
                </a:cubicBezTo>
                <a:cubicBezTo>
                  <a:pt x="444639" y="78491"/>
                  <a:pt x="441437" y="78303"/>
                  <a:pt x="438256" y="78303"/>
                </a:cubicBezTo>
                <a:close/>
                <a:moveTo>
                  <a:pt x="645946" y="76545"/>
                </a:moveTo>
                <a:cubicBezTo>
                  <a:pt x="643518" y="76545"/>
                  <a:pt x="641467" y="76629"/>
                  <a:pt x="639793" y="76796"/>
                </a:cubicBezTo>
                <a:cubicBezTo>
                  <a:pt x="638118" y="76964"/>
                  <a:pt x="636674" y="77257"/>
                  <a:pt x="635460" y="77675"/>
                </a:cubicBezTo>
                <a:cubicBezTo>
                  <a:pt x="634246" y="78094"/>
                  <a:pt x="633263" y="78638"/>
                  <a:pt x="632509" y="79308"/>
                </a:cubicBezTo>
                <a:cubicBezTo>
                  <a:pt x="631756" y="79977"/>
                  <a:pt x="631002" y="80773"/>
                  <a:pt x="630249" y="81694"/>
                </a:cubicBezTo>
                <a:lnTo>
                  <a:pt x="514470" y="240293"/>
                </a:lnTo>
                <a:cubicBezTo>
                  <a:pt x="513549" y="241549"/>
                  <a:pt x="513026" y="242616"/>
                  <a:pt x="512900" y="243495"/>
                </a:cubicBezTo>
                <a:cubicBezTo>
                  <a:pt x="512775" y="244374"/>
                  <a:pt x="513068" y="245149"/>
                  <a:pt x="513779" y="245818"/>
                </a:cubicBezTo>
                <a:cubicBezTo>
                  <a:pt x="514491" y="246488"/>
                  <a:pt x="515663" y="246990"/>
                  <a:pt x="517295" y="247325"/>
                </a:cubicBezTo>
                <a:cubicBezTo>
                  <a:pt x="518928" y="247660"/>
                  <a:pt x="521125" y="247828"/>
                  <a:pt x="523888" y="247828"/>
                </a:cubicBezTo>
                <a:cubicBezTo>
                  <a:pt x="526316" y="247828"/>
                  <a:pt x="528367" y="247744"/>
                  <a:pt x="530041" y="247576"/>
                </a:cubicBezTo>
                <a:cubicBezTo>
                  <a:pt x="531715" y="247409"/>
                  <a:pt x="533139" y="247116"/>
                  <a:pt x="534311" y="246697"/>
                </a:cubicBezTo>
                <a:cubicBezTo>
                  <a:pt x="535483" y="246279"/>
                  <a:pt x="536466" y="245756"/>
                  <a:pt x="537262" y="245128"/>
                </a:cubicBezTo>
                <a:cubicBezTo>
                  <a:pt x="538057" y="244500"/>
                  <a:pt x="538831" y="243684"/>
                  <a:pt x="539585" y="242679"/>
                </a:cubicBezTo>
                <a:lnTo>
                  <a:pt x="655364" y="84079"/>
                </a:lnTo>
                <a:cubicBezTo>
                  <a:pt x="656201" y="82907"/>
                  <a:pt x="656703" y="81861"/>
                  <a:pt x="656871" y="80940"/>
                </a:cubicBezTo>
                <a:cubicBezTo>
                  <a:pt x="657038" y="80019"/>
                  <a:pt x="656766" y="79224"/>
                  <a:pt x="656054" y="78554"/>
                </a:cubicBezTo>
                <a:cubicBezTo>
                  <a:pt x="655343" y="77885"/>
                  <a:pt x="654171" y="77382"/>
                  <a:pt x="652538" y="77047"/>
                </a:cubicBezTo>
                <a:cubicBezTo>
                  <a:pt x="650906" y="76713"/>
                  <a:pt x="648708" y="76545"/>
                  <a:pt x="645946" y="76545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619171" y="393763"/>
            <a:ext cx="295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/>
              <a:t>强劲的发展速度</a:t>
            </a:r>
            <a:endParaRPr lang="zh-CN" altLang="en-US" sz="2800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1393825" y="1015834"/>
            <a:ext cx="940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2016</a:t>
            </a:r>
            <a:r>
              <a:rPr lang="zh-CN" altLang="en-US" sz="2000" dirty="0" smtClean="0"/>
              <a:t>年第二季度阿里云营收</a:t>
            </a:r>
            <a:r>
              <a:rPr lang="en-US" altLang="zh-CN" sz="2000" dirty="0" smtClean="0"/>
              <a:t>12.43</a:t>
            </a:r>
            <a:r>
              <a:rPr lang="zh-CN" altLang="en-US" sz="2000" dirty="0" smtClean="0"/>
              <a:t>亿元，同比增长</a:t>
            </a:r>
            <a:r>
              <a:rPr lang="en-US" altLang="zh-CN" sz="2000" dirty="0" smtClean="0"/>
              <a:t>156%</a:t>
            </a:r>
            <a:r>
              <a:rPr lang="zh-CN" altLang="en-US" sz="2000" dirty="0" smtClean="0"/>
              <a:t>，持续保持三位数的增长。在全球云计算行业，阿里云的增速已大幅领先。</a:t>
            </a:r>
            <a:endParaRPr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468493" y="5971149"/>
            <a:ext cx="102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0million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68493" y="5422645"/>
            <a:ext cx="102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million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68493" y="4874142"/>
            <a:ext cx="102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million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468493" y="4325639"/>
            <a:ext cx="102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</a:t>
            </a:r>
            <a:r>
              <a:rPr lang="en-US" altLang="zh-CN" dirty="0" smtClean="0"/>
              <a:t>million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41429" y="3777136"/>
            <a:ext cx="1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12million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397886" y="3228633"/>
            <a:ext cx="110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15million</a:t>
            </a:r>
            <a:endParaRPr lang="zh-CN" altLang="en-US" dirty="0"/>
          </a:p>
        </p:txBody>
      </p:sp>
      <p:grpSp>
        <p:nvGrpSpPr>
          <p:cNvPr id="61" name="组合 60"/>
          <p:cNvGrpSpPr/>
          <p:nvPr/>
        </p:nvGrpSpPr>
        <p:grpSpPr>
          <a:xfrm>
            <a:off x="4642154" y="6450873"/>
            <a:ext cx="2907693" cy="369332"/>
            <a:chOff x="4911271" y="6450873"/>
            <a:chExt cx="2907693" cy="369332"/>
          </a:xfrm>
        </p:grpSpPr>
        <p:sp>
          <p:nvSpPr>
            <p:cNvPr id="42" name="矩形 41"/>
            <p:cNvSpPr/>
            <p:nvPr/>
          </p:nvSpPr>
          <p:spPr>
            <a:xfrm>
              <a:off x="4911271" y="6495839"/>
              <a:ext cx="381000" cy="279400"/>
            </a:xfrm>
            <a:prstGeom prst="rect">
              <a:avLst/>
            </a:prstGeom>
            <a:solidFill>
              <a:srgbClr val="F23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6593114" y="6495839"/>
              <a:ext cx="381000" cy="279400"/>
            </a:xfrm>
            <a:prstGeom prst="rect">
              <a:avLst/>
            </a:prstGeom>
            <a:solidFill>
              <a:srgbClr val="26B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458127" y="6450873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增幅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095064" y="6450873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收入</a:t>
              </a:r>
              <a:endParaRPr lang="zh-CN" altLang="en-US" dirty="0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436059" y="5034277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C1DE"/>
                </a:solidFill>
              </a:rPr>
              <a:t>4</a:t>
            </a:r>
            <a:r>
              <a:rPr lang="en-US" altLang="zh-CN" sz="2000" b="1" dirty="0" smtClean="0">
                <a:solidFill>
                  <a:srgbClr val="00C1DE"/>
                </a:solidFill>
              </a:rPr>
              <a:t>.85</a:t>
            </a:r>
            <a:r>
              <a:rPr lang="zh-CN" altLang="en-US" sz="2000" b="1" dirty="0" smtClean="0">
                <a:solidFill>
                  <a:srgbClr val="00C1DE"/>
                </a:solidFill>
              </a:rPr>
              <a:t>亿元</a:t>
            </a:r>
            <a:endParaRPr lang="zh-CN" altLang="en-US" sz="2000" b="1" dirty="0">
              <a:solidFill>
                <a:srgbClr val="00C1DE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504141" y="4441989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C1DE"/>
                </a:solidFill>
              </a:rPr>
              <a:t>6.49</a:t>
            </a:r>
            <a:r>
              <a:rPr lang="zh-CN" altLang="en-US" sz="2000" b="1" dirty="0">
                <a:solidFill>
                  <a:srgbClr val="00C1DE"/>
                </a:solidFill>
              </a:rPr>
              <a:t>亿元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429552" y="4060316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C1DE"/>
                </a:solidFill>
              </a:rPr>
              <a:t>8.19</a:t>
            </a:r>
            <a:r>
              <a:rPr lang="zh-CN" altLang="en-US" sz="2000" b="1" dirty="0">
                <a:solidFill>
                  <a:srgbClr val="00C1DE"/>
                </a:solidFill>
              </a:rPr>
              <a:t>亿元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182907" y="3546100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C1DE"/>
                </a:solidFill>
              </a:rPr>
              <a:t>10.66</a:t>
            </a:r>
            <a:r>
              <a:rPr lang="zh-CN" altLang="en-US" sz="2000" b="1" dirty="0">
                <a:solidFill>
                  <a:srgbClr val="00C1DE"/>
                </a:solidFill>
              </a:rPr>
              <a:t>亿元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282640" y="2996600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C1DE"/>
                </a:solidFill>
              </a:rPr>
              <a:t>12.43</a:t>
            </a:r>
            <a:r>
              <a:rPr lang="zh-CN" altLang="en-US" sz="2000" b="1" dirty="0">
                <a:solidFill>
                  <a:srgbClr val="00C1DE"/>
                </a:solidFill>
              </a:rPr>
              <a:t>亿元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2193925" y="2593458"/>
            <a:ext cx="0" cy="2268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4191000" y="2561215"/>
            <a:ext cx="0" cy="1800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080125" y="2532640"/>
            <a:ext cx="0" cy="1404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7899400" y="2583933"/>
            <a:ext cx="0" cy="900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0036175" y="2594940"/>
            <a:ext cx="0" cy="396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67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6" grpId="0"/>
      <p:bldP spid="47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22848"/>
            <a:ext cx="12192000" cy="107465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3659744"/>
            <a:ext cx="12192000" cy="107465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95403" y="23255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kumimoji="1" lang="zh-CN" altLang="en-US" sz="4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600970" y="6285266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Designed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by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LS</a:t>
            </a:r>
            <a:endParaRPr kumimoji="1" lang="zh-CN" altLang="en-US" sz="240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7" y="304192"/>
            <a:ext cx="1328738" cy="1208723"/>
          </a:xfrm>
          <a:prstGeom prst="rect">
            <a:avLst/>
          </a:prstGeom>
        </p:spPr>
      </p:pic>
      <p:grpSp>
        <p:nvGrpSpPr>
          <p:cNvPr id="252" name="组合 251"/>
          <p:cNvGrpSpPr/>
          <p:nvPr/>
        </p:nvGrpSpPr>
        <p:grpSpPr>
          <a:xfrm>
            <a:off x="6867002" y="1648256"/>
            <a:ext cx="5146834" cy="4149251"/>
            <a:chOff x="6329973" y="-4984176"/>
            <a:chExt cx="5146834" cy="4149251"/>
          </a:xfrm>
        </p:grpSpPr>
        <p:pic>
          <p:nvPicPr>
            <p:cNvPr id="245" name="图片 2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624" y="-4984176"/>
              <a:ext cx="4911895" cy="3091265"/>
            </a:xfrm>
            <a:prstGeom prst="rect">
              <a:avLst/>
            </a:prstGeom>
          </p:spPr>
        </p:pic>
        <p:grpSp>
          <p:nvGrpSpPr>
            <p:cNvPr id="145" name="组合 79"/>
            <p:cNvGrpSpPr/>
            <p:nvPr/>
          </p:nvGrpSpPr>
          <p:grpSpPr>
            <a:xfrm>
              <a:off x="6329973" y="-4984175"/>
              <a:ext cx="5146834" cy="4149250"/>
              <a:chOff x="4549863" y="1496419"/>
              <a:chExt cx="5254602" cy="4236130"/>
            </a:xfrm>
            <a:effectLst>
              <a:outerShdw blurRad="1651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0" name="Freeform 9"/>
              <p:cNvSpPr>
                <a:spLocks noEditPoints="1"/>
              </p:cNvSpPr>
              <p:nvPr/>
            </p:nvSpPr>
            <p:spPr bwMode="auto">
              <a:xfrm>
                <a:off x="4549863" y="1496419"/>
                <a:ext cx="5254602" cy="3741915"/>
              </a:xfrm>
              <a:custGeom>
                <a:avLst/>
                <a:gdLst>
                  <a:gd name="T0" fmla="*/ 1554 w 1584"/>
                  <a:gd name="T1" fmla="*/ 0 h 1128"/>
                  <a:gd name="T2" fmla="*/ 32 w 1584"/>
                  <a:gd name="T3" fmla="*/ 0 h 1128"/>
                  <a:gd name="T4" fmla="*/ 32 w 1584"/>
                  <a:gd name="T5" fmla="*/ 0 h 1128"/>
                  <a:gd name="T6" fmla="*/ 26 w 1584"/>
                  <a:gd name="T7" fmla="*/ 0 h 1128"/>
                  <a:gd name="T8" fmla="*/ 20 w 1584"/>
                  <a:gd name="T9" fmla="*/ 2 h 1128"/>
                  <a:gd name="T10" fmla="*/ 10 w 1584"/>
                  <a:gd name="T11" fmla="*/ 8 h 1128"/>
                  <a:gd name="T12" fmla="*/ 4 w 1584"/>
                  <a:gd name="T13" fmla="*/ 18 h 1128"/>
                  <a:gd name="T14" fmla="*/ 2 w 1584"/>
                  <a:gd name="T15" fmla="*/ 24 h 1128"/>
                  <a:gd name="T16" fmla="*/ 0 w 1584"/>
                  <a:gd name="T17" fmla="*/ 30 h 1128"/>
                  <a:gd name="T18" fmla="*/ 0 w 1584"/>
                  <a:gd name="T19" fmla="*/ 1098 h 1128"/>
                  <a:gd name="T20" fmla="*/ 0 w 1584"/>
                  <a:gd name="T21" fmla="*/ 1098 h 1128"/>
                  <a:gd name="T22" fmla="*/ 2 w 1584"/>
                  <a:gd name="T23" fmla="*/ 1104 h 1128"/>
                  <a:gd name="T24" fmla="*/ 4 w 1584"/>
                  <a:gd name="T25" fmla="*/ 1110 h 1128"/>
                  <a:gd name="T26" fmla="*/ 10 w 1584"/>
                  <a:gd name="T27" fmla="*/ 1120 h 1128"/>
                  <a:gd name="T28" fmla="*/ 20 w 1584"/>
                  <a:gd name="T29" fmla="*/ 1126 h 1128"/>
                  <a:gd name="T30" fmla="*/ 26 w 1584"/>
                  <a:gd name="T31" fmla="*/ 1128 h 1128"/>
                  <a:gd name="T32" fmla="*/ 32 w 1584"/>
                  <a:gd name="T33" fmla="*/ 1128 h 1128"/>
                  <a:gd name="T34" fmla="*/ 1554 w 1584"/>
                  <a:gd name="T35" fmla="*/ 1128 h 1128"/>
                  <a:gd name="T36" fmla="*/ 1554 w 1584"/>
                  <a:gd name="T37" fmla="*/ 1128 h 1128"/>
                  <a:gd name="T38" fmla="*/ 1560 w 1584"/>
                  <a:gd name="T39" fmla="*/ 1128 h 1128"/>
                  <a:gd name="T40" fmla="*/ 1566 w 1584"/>
                  <a:gd name="T41" fmla="*/ 1126 h 1128"/>
                  <a:gd name="T42" fmla="*/ 1576 w 1584"/>
                  <a:gd name="T43" fmla="*/ 1120 h 1128"/>
                  <a:gd name="T44" fmla="*/ 1582 w 1584"/>
                  <a:gd name="T45" fmla="*/ 1110 h 1128"/>
                  <a:gd name="T46" fmla="*/ 1584 w 1584"/>
                  <a:gd name="T47" fmla="*/ 1104 h 1128"/>
                  <a:gd name="T48" fmla="*/ 1584 w 1584"/>
                  <a:gd name="T49" fmla="*/ 1098 h 1128"/>
                  <a:gd name="T50" fmla="*/ 1584 w 1584"/>
                  <a:gd name="T51" fmla="*/ 30 h 1128"/>
                  <a:gd name="T52" fmla="*/ 1584 w 1584"/>
                  <a:gd name="T53" fmla="*/ 30 h 1128"/>
                  <a:gd name="T54" fmla="*/ 1584 w 1584"/>
                  <a:gd name="T55" fmla="*/ 24 h 1128"/>
                  <a:gd name="T56" fmla="*/ 1582 w 1584"/>
                  <a:gd name="T57" fmla="*/ 18 h 1128"/>
                  <a:gd name="T58" fmla="*/ 1576 w 1584"/>
                  <a:gd name="T59" fmla="*/ 8 h 1128"/>
                  <a:gd name="T60" fmla="*/ 1566 w 1584"/>
                  <a:gd name="T61" fmla="*/ 2 h 1128"/>
                  <a:gd name="T62" fmla="*/ 1560 w 1584"/>
                  <a:gd name="T63" fmla="*/ 0 h 1128"/>
                  <a:gd name="T64" fmla="*/ 1554 w 1584"/>
                  <a:gd name="T65" fmla="*/ 0 h 1128"/>
                  <a:gd name="T66" fmla="*/ 1554 w 1584"/>
                  <a:gd name="T67" fmla="*/ 0 h 1128"/>
                  <a:gd name="T68" fmla="*/ 1532 w 1584"/>
                  <a:gd name="T69" fmla="*/ 938 h 1128"/>
                  <a:gd name="T70" fmla="*/ 52 w 1584"/>
                  <a:gd name="T71" fmla="*/ 938 h 1128"/>
                  <a:gd name="T72" fmla="*/ 52 w 1584"/>
                  <a:gd name="T73" fmla="*/ 40 h 1128"/>
                  <a:gd name="T74" fmla="*/ 1532 w 1584"/>
                  <a:gd name="T75" fmla="*/ 40 h 1128"/>
                  <a:gd name="T76" fmla="*/ 1532 w 1584"/>
                  <a:gd name="T77" fmla="*/ 938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84" h="1128">
                    <a:moveTo>
                      <a:pt x="1554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0" y="8"/>
                    </a:lnTo>
                    <a:lnTo>
                      <a:pt x="4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1098"/>
                    </a:lnTo>
                    <a:lnTo>
                      <a:pt x="0" y="1098"/>
                    </a:lnTo>
                    <a:lnTo>
                      <a:pt x="2" y="1104"/>
                    </a:lnTo>
                    <a:lnTo>
                      <a:pt x="4" y="1110"/>
                    </a:lnTo>
                    <a:lnTo>
                      <a:pt x="10" y="1120"/>
                    </a:lnTo>
                    <a:lnTo>
                      <a:pt x="20" y="1126"/>
                    </a:lnTo>
                    <a:lnTo>
                      <a:pt x="26" y="1128"/>
                    </a:lnTo>
                    <a:lnTo>
                      <a:pt x="32" y="1128"/>
                    </a:lnTo>
                    <a:lnTo>
                      <a:pt x="1554" y="1128"/>
                    </a:lnTo>
                    <a:lnTo>
                      <a:pt x="1554" y="1128"/>
                    </a:lnTo>
                    <a:lnTo>
                      <a:pt x="1560" y="1128"/>
                    </a:lnTo>
                    <a:lnTo>
                      <a:pt x="1566" y="1126"/>
                    </a:lnTo>
                    <a:lnTo>
                      <a:pt x="1576" y="1120"/>
                    </a:lnTo>
                    <a:lnTo>
                      <a:pt x="1582" y="1110"/>
                    </a:lnTo>
                    <a:lnTo>
                      <a:pt x="1584" y="1104"/>
                    </a:lnTo>
                    <a:lnTo>
                      <a:pt x="1584" y="1098"/>
                    </a:lnTo>
                    <a:lnTo>
                      <a:pt x="1584" y="30"/>
                    </a:lnTo>
                    <a:lnTo>
                      <a:pt x="1584" y="30"/>
                    </a:lnTo>
                    <a:lnTo>
                      <a:pt x="1584" y="24"/>
                    </a:lnTo>
                    <a:lnTo>
                      <a:pt x="1582" y="18"/>
                    </a:lnTo>
                    <a:lnTo>
                      <a:pt x="1576" y="8"/>
                    </a:lnTo>
                    <a:lnTo>
                      <a:pt x="1566" y="2"/>
                    </a:lnTo>
                    <a:lnTo>
                      <a:pt x="1560" y="0"/>
                    </a:lnTo>
                    <a:lnTo>
                      <a:pt x="1554" y="0"/>
                    </a:lnTo>
                    <a:lnTo>
                      <a:pt x="1554" y="0"/>
                    </a:lnTo>
                    <a:close/>
                    <a:moveTo>
                      <a:pt x="1532" y="938"/>
                    </a:moveTo>
                    <a:lnTo>
                      <a:pt x="52" y="938"/>
                    </a:lnTo>
                    <a:lnTo>
                      <a:pt x="52" y="40"/>
                    </a:lnTo>
                    <a:lnTo>
                      <a:pt x="1532" y="40"/>
                    </a:lnTo>
                    <a:lnTo>
                      <a:pt x="1532" y="93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9"/>
              <p:cNvSpPr>
                <a:spLocks/>
              </p:cNvSpPr>
              <p:nvPr/>
            </p:nvSpPr>
            <p:spPr bwMode="auto">
              <a:xfrm>
                <a:off x="6506761" y="5291272"/>
                <a:ext cx="1340803" cy="441277"/>
              </a:xfrm>
              <a:custGeom>
                <a:avLst/>
                <a:gdLst>
                  <a:gd name="T0" fmla="*/ 464 w 474"/>
                  <a:gd name="T1" fmla="*/ 128 h 156"/>
                  <a:gd name="T2" fmla="*/ 464 w 474"/>
                  <a:gd name="T3" fmla="*/ 128 h 156"/>
                  <a:gd name="T4" fmla="*/ 444 w 474"/>
                  <a:gd name="T5" fmla="*/ 120 h 156"/>
                  <a:gd name="T6" fmla="*/ 428 w 474"/>
                  <a:gd name="T7" fmla="*/ 112 h 156"/>
                  <a:gd name="T8" fmla="*/ 416 w 474"/>
                  <a:gd name="T9" fmla="*/ 100 h 156"/>
                  <a:gd name="T10" fmla="*/ 406 w 474"/>
                  <a:gd name="T11" fmla="*/ 86 h 156"/>
                  <a:gd name="T12" fmla="*/ 400 w 474"/>
                  <a:gd name="T13" fmla="*/ 70 h 156"/>
                  <a:gd name="T14" fmla="*/ 396 w 474"/>
                  <a:gd name="T15" fmla="*/ 54 h 156"/>
                  <a:gd name="T16" fmla="*/ 394 w 474"/>
                  <a:gd name="T17" fmla="*/ 34 h 156"/>
                  <a:gd name="T18" fmla="*/ 392 w 474"/>
                  <a:gd name="T19" fmla="*/ 14 h 156"/>
                  <a:gd name="T20" fmla="*/ 392 w 474"/>
                  <a:gd name="T21" fmla="*/ 0 h 156"/>
                  <a:gd name="T22" fmla="*/ 236 w 474"/>
                  <a:gd name="T23" fmla="*/ 0 h 156"/>
                  <a:gd name="T24" fmla="*/ 82 w 474"/>
                  <a:gd name="T25" fmla="*/ 0 h 156"/>
                  <a:gd name="T26" fmla="*/ 82 w 474"/>
                  <a:gd name="T27" fmla="*/ 14 h 156"/>
                  <a:gd name="T28" fmla="*/ 82 w 474"/>
                  <a:gd name="T29" fmla="*/ 14 h 156"/>
                  <a:gd name="T30" fmla="*/ 80 w 474"/>
                  <a:gd name="T31" fmla="*/ 34 h 156"/>
                  <a:gd name="T32" fmla="*/ 78 w 474"/>
                  <a:gd name="T33" fmla="*/ 54 h 156"/>
                  <a:gd name="T34" fmla="*/ 74 w 474"/>
                  <a:gd name="T35" fmla="*/ 70 h 156"/>
                  <a:gd name="T36" fmla="*/ 68 w 474"/>
                  <a:gd name="T37" fmla="*/ 86 h 156"/>
                  <a:gd name="T38" fmla="*/ 58 w 474"/>
                  <a:gd name="T39" fmla="*/ 100 h 156"/>
                  <a:gd name="T40" fmla="*/ 46 w 474"/>
                  <a:gd name="T41" fmla="*/ 112 h 156"/>
                  <a:gd name="T42" fmla="*/ 30 w 474"/>
                  <a:gd name="T43" fmla="*/ 120 h 156"/>
                  <a:gd name="T44" fmla="*/ 10 w 474"/>
                  <a:gd name="T45" fmla="*/ 128 h 156"/>
                  <a:gd name="T46" fmla="*/ 10 w 474"/>
                  <a:gd name="T47" fmla="*/ 128 h 156"/>
                  <a:gd name="T48" fmla="*/ 6 w 474"/>
                  <a:gd name="T49" fmla="*/ 130 h 156"/>
                  <a:gd name="T50" fmla="*/ 2 w 474"/>
                  <a:gd name="T51" fmla="*/ 132 h 156"/>
                  <a:gd name="T52" fmla="*/ 0 w 474"/>
                  <a:gd name="T53" fmla="*/ 138 h 156"/>
                  <a:gd name="T54" fmla="*/ 0 w 474"/>
                  <a:gd name="T55" fmla="*/ 142 h 156"/>
                  <a:gd name="T56" fmla="*/ 0 w 474"/>
                  <a:gd name="T57" fmla="*/ 148 h 156"/>
                  <a:gd name="T58" fmla="*/ 2 w 474"/>
                  <a:gd name="T59" fmla="*/ 152 h 156"/>
                  <a:gd name="T60" fmla="*/ 6 w 474"/>
                  <a:gd name="T61" fmla="*/ 154 h 156"/>
                  <a:gd name="T62" fmla="*/ 10 w 474"/>
                  <a:gd name="T63" fmla="*/ 156 h 156"/>
                  <a:gd name="T64" fmla="*/ 236 w 474"/>
                  <a:gd name="T65" fmla="*/ 156 h 156"/>
                  <a:gd name="T66" fmla="*/ 464 w 474"/>
                  <a:gd name="T67" fmla="*/ 156 h 156"/>
                  <a:gd name="T68" fmla="*/ 464 w 474"/>
                  <a:gd name="T69" fmla="*/ 156 h 156"/>
                  <a:gd name="T70" fmla="*/ 468 w 474"/>
                  <a:gd name="T71" fmla="*/ 154 h 156"/>
                  <a:gd name="T72" fmla="*/ 472 w 474"/>
                  <a:gd name="T73" fmla="*/ 152 h 156"/>
                  <a:gd name="T74" fmla="*/ 474 w 474"/>
                  <a:gd name="T75" fmla="*/ 148 h 156"/>
                  <a:gd name="T76" fmla="*/ 474 w 474"/>
                  <a:gd name="T77" fmla="*/ 142 h 156"/>
                  <a:gd name="T78" fmla="*/ 472 w 474"/>
                  <a:gd name="T79" fmla="*/ 138 h 156"/>
                  <a:gd name="T80" fmla="*/ 470 w 474"/>
                  <a:gd name="T81" fmla="*/ 132 h 156"/>
                  <a:gd name="T82" fmla="*/ 468 w 474"/>
                  <a:gd name="T83" fmla="*/ 130 h 156"/>
                  <a:gd name="T84" fmla="*/ 464 w 474"/>
                  <a:gd name="T85" fmla="*/ 128 h 156"/>
                  <a:gd name="T86" fmla="*/ 464 w 474"/>
                  <a:gd name="T87" fmla="*/ 12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4" h="156">
                    <a:moveTo>
                      <a:pt x="464" y="128"/>
                    </a:moveTo>
                    <a:lnTo>
                      <a:pt x="464" y="128"/>
                    </a:lnTo>
                    <a:lnTo>
                      <a:pt x="444" y="120"/>
                    </a:lnTo>
                    <a:lnTo>
                      <a:pt x="428" y="112"/>
                    </a:lnTo>
                    <a:lnTo>
                      <a:pt x="416" y="100"/>
                    </a:lnTo>
                    <a:lnTo>
                      <a:pt x="406" y="86"/>
                    </a:lnTo>
                    <a:lnTo>
                      <a:pt x="400" y="70"/>
                    </a:lnTo>
                    <a:lnTo>
                      <a:pt x="396" y="54"/>
                    </a:lnTo>
                    <a:lnTo>
                      <a:pt x="394" y="34"/>
                    </a:lnTo>
                    <a:lnTo>
                      <a:pt x="392" y="14"/>
                    </a:lnTo>
                    <a:lnTo>
                      <a:pt x="392" y="0"/>
                    </a:lnTo>
                    <a:lnTo>
                      <a:pt x="236" y="0"/>
                    </a:lnTo>
                    <a:lnTo>
                      <a:pt x="82" y="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0" y="34"/>
                    </a:lnTo>
                    <a:lnTo>
                      <a:pt x="78" y="54"/>
                    </a:lnTo>
                    <a:lnTo>
                      <a:pt x="74" y="70"/>
                    </a:lnTo>
                    <a:lnTo>
                      <a:pt x="68" y="86"/>
                    </a:lnTo>
                    <a:lnTo>
                      <a:pt x="58" y="100"/>
                    </a:lnTo>
                    <a:lnTo>
                      <a:pt x="46" y="112"/>
                    </a:lnTo>
                    <a:lnTo>
                      <a:pt x="30" y="120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6" y="130"/>
                    </a:lnTo>
                    <a:lnTo>
                      <a:pt x="2" y="132"/>
                    </a:lnTo>
                    <a:lnTo>
                      <a:pt x="0" y="138"/>
                    </a:lnTo>
                    <a:lnTo>
                      <a:pt x="0" y="142"/>
                    </a:lnTo>
                    <a:lnTo>
                      <a:pt x="0" y="148"/>
                    </a:lnTo>
                    <a:lnTo>
                      <a:pt x="2" y="152"/>
                    </a:lnTo>
                    <a:lnTo>
                      <a:pt x="6" y="154"/>
                    </a:lnTo>
                    <a:lnTo>
                      <a:pt x="10" y="156"/>
                    </a:lnTo>
                    <a:lnTo>
                      <a:pt x="236" y="156"/>
                    </a:lnTo>
                    <a:lnTo>
                      <a:pt x="464" y="156"/>
                    </a:lnTo>
                    <a:lnTo>
                      <a:pt x="464" y="156"/>
                    </a:lnTo>
                    <a:lnTo>
                      <a:pt x="468" y="154"/>
                    </a:lnTo>
                    <a:lnTo>
                      <a:pt x="472" y="152"/>
                    </a:lnTo>
                    <a:lnTo>
                      <a:pt x="474" y="148"/>
                    </a:lnTo>
                    <a:lnTo>
                      <a:pt x="474" y="142"/>
                    </a:lnTo>
                    <a:lnTo>
                      <a:pt x="472" y="138"/>
                    </a:lnTo>
                    <a:lnTo>
                      <a:pt x="470" y="132"/>
                    </a:lnTo>
                    <a:lnTo>
                      <a:pt x="468" y="130"/>
                    </a:lnTo>
                    <a:lnTo>
                      <a:pt x="464" y="128"/>
                    </a:lnTo>
                    <a:lnTo>
                      <a:pt x="464" y="12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8" name="组合 257"/>
          <p:cNvGrpSpPr/>
          <p:nvPr/>
        </p:nvGrpSpPr>
        <p:grpSpPr>
          <a:xfrm>
            <a:off x="5925225" y="2729784"/>
            <a:ext cx="2160855" cy="3099284"/>
            <a:chOff x="5925225" y="2729784"/>
            <a:chExt cx="2160855" cy="3099284"/>
          </a:xfrm>
        </p:grpSpPr>
        <p:sp>
          <p:nvSpPr>
            <p:cNvPr id="256" name="矩形 255"/>
            <p:cNvSpPr/>
            <p:nvPr/>
          </p:nvSpPr>
          <p:spPr>
            <a:xfrm>
              <a:off x="6911542" y="5611540"/>
              <a:ext cx="222953" cy="183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5925225" y="2729784"/>
              <a:ext cx="2160855" cy="3099284"/>
              <a:chOff x="-2332894" y="2759062"/>
              <a:chExt cx="2160855" cy="3099284"/>
            </a:xfrm>
          </p:grpSpPr>
          <p:pic>
            <p:nvPicPr>
              <p:cNvPr id="246" name="图片 2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500" y="2951406"/>
                <a:ext cx="2062800" cy="2636067"/>
              </a:xfrm>
              <a:prstGeom prst="rect">
                <a:avLst/>
              </a:prstGeom>
            </p:spPr>
          </p:pic>
          <p:sp>
            <p:nvSpPr>
              <p:cNvPr id="148" name="Freeform 19"/>
              <p:cNvSpPr>
                <a:spLocks noEditPoints="1"/>
              </p:cNvSpPr>
              <p:nvPr/>
            </p:nvSpPr>
            <p:spPr bwMode="auto">
              <a:xfrm>
                <a:off x="-2332894" y="2759062"/>
                <a:ext cx="2160855" cy="309928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482"/>
                  </a:cxn>
                  <a:cxn ang="0">
                    <a:pos x="0" y="490"/>
                  </a:cxn>
                  <a:cxn ang="0">
                    <a:pos x="12" y="500"/>
                  </a:cxn>
                  <a:cxn ang="0">
                    <a:pos x="330" y="502"/>
                  </a:cxn>
                  <a:cxn ang="0">
                    <a:pos x="338" y="500"/>
                  </a:cxn>
                  <a:cxn ang="0">
                    <a:pos x="348" y="490"/>
                  </a:cxn>
                  <a:cxn ang="0">
                    <a:pos x="350" y="20"/>
                  </a:cxn>
                  <a:cxn ang="0">
                    <a:pos x="348" y="12"/>
                  </a:cxn>
                  <a:cxn ang="0">
                    <a:pos x="338" y="0"/>
                  </a:cxn>
                  <a:cxn ang="0">
                    <a:pos x="330" y="0"/>
                  </a:cxn>
                  <a:cxn ang="0">
                    <a:pos x="174" y="18"/>
                  </a:cxn>
                  <a:cxn ang="0">
                    <a:pos x="178" y="22"/>
                  </a:cxn>
                  <a:cxn ang="0">
                    <a:pos x="178" y="24"/>
                  </a:cxn>
                  <a:cxn ang="0">
                    <a:pos x="174" y="26"/>
                  </a:cxn>
                  <a:cxn ang="0">
                    <a:pos x="172" y="22"/>
                  </a:cxn>
                  <a:cxn ang="0">
                    <a:pos x="172" y="20"/>
                  </a:cxn>
                  <a:cxn ang="0">
                    <a:pos x="174" y="18"/>
                  </a:cxn>
                  <a:cxn ang="0">
                    <a:pos x="174" y="494"/>
                  </a:cxn>
                  <a:cxn ang="0">
                    <a:pos x="166" y="490"/>
                  </a:cxn>
                  <a:cxn ang="0">
                    <a:pos x="162" y="482"/>
                  </a:cxn>
                  <a:cxn ang="0">
                    <a:pos x="164" y="476"/>
                  </a:cxn>
                  <a:cxn ang="0">
                    <a:pos x="170" y="470"/>
                  </a:cxn>
                  <a:cxn ang="0">
                    <a:pos x="174" y="470"/>
                  </a:cxn>
                  <a:cxn ang="0">
                    <a:pos x="184" y="474"/>
                  </a:cxn>
                  <a:cxn ang="0">
                    <a:pos x="186" y="482"/>
                  </a:cxn>
                  <a:cxn ang="0">
                    <a:pos x="186" y="486"/>
                  </a:cxn>
                  <a:cxn ang="0">
                    <a:pos x="180" y="492"/>
                  </a:cxn>
                  <a:cxn ang="0">
                    <a:pos x="174" y="494"/>
                  </a:cxn>
                  <a:cxn ang="0">
                    <a:pos x="18" y="460"/>
                  </a:cxn>
                  <a:cxn ang="0">
                    <a:pos x="332" y="42"/>
                  </a:cxn>
                </a:cxnLst>
                <a:rect l="0" t="0" r="r" b="b"/>
                <a:pathLst>
                  <a:path w="350" h="502">
                    <a:moveTo>
                      <a:pt x="33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82"/>
                    </a:lnTo>
                    <a:lnTo>
                      <a:pt x="0" y="482"/>
                    </a:lnTo>
                    <a:lnTo>
                      <a:pt x="0" y="490"/>
                    </a:lnTo>
                    <a:lnTo>
                      <a:pt x="6" y="496"/>
                    </a:lnTo>
                    <a:lnTo>
                      <a:pt x="12" y="500"/>
                    </a:lnTo>
                    <a:lnTo>
                      <a:pt x="20" y="502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8" y="500"/>
                    </a:lnTo>
                    <a:lnTo>
                      <a:pt x="344" y="496"/>
                    </a:lnTo>
                    <a:lnTo>
                      <a:pt x="348" y="490"/>
                    </a:lnTo>
                    <a:lnTo>
                      <a:pt x="350" y="482"/>
                    </a:lnTo>
                    <a:lnTo>
                      <a:pt x="350" y="20"/>
                    </a:lnTo>
                    <a:lnTo>
                      <a:pt x="350" y="20"/>
                    </a:lnTo>
                    <a:lnTo>
                      <a:pt x="348" y="12"/>
                    </a:lnTo>
                    <a:lnTo>
                      <a:pt x="344" y="6"/>
                    </a:lnTo>
                    <a:lnTo>
                      <a:pt x="338" y="0"/>
                    </a:lnTo>
                    <a:lnTo>
                      <a:pt x="330" y="0"/>
                    </a:lnTo>
                    <a:lnTo>
                      <a:pt x="330" y="0"/>
                    </a:lnTo>
                    <a:close/>
                    <a:moveTo>
                      <a:pt x="174" y="18"/>
                    </a:moveTo>
                    <a:lnTo>
                      <a:pt x="174" y="18"/>
                    </a:lnTo>
                    <a:lnTo>
                      <a:pt x="178" y="20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8" y="24"/>
                    </a:lnTo>
                    <a:lnTo>
                      <a:pt x="174" y="26"/>
                    </a:lnTo>
                    <a:lnTo>
                      <a:pt x="174" y="26"/>
                    </a:lnTo>
                    <a:lnTo>
                      <a:pt x="172" y="24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2" y="20"/>
                    </a:lnTo>
                    <a:lnTo>
                      <a:pt x="174" y="18"/>
                    </a:lnTo>
                    <a:lnTo>
                      <a:pt x="174" y="18"/>
                    </a:lnTo>
                    <a:close/>
                    <a:moveTo>
                      <a:pt x="174" y="494"/>
                    </a:moveTo>
                    <a:lnTo>
                      <a:pt x="174" y="494"/>
                    </a:lnTo>
                    <a:lnTo>
                      <a:pt x="170" y="492"/>
                    </a:lnTo>
                    <a:lnTo>
                      <a:pt x="166" y="490"/>
                    </a:lnTo>
                    <a:lnTo>
                      <a:pt x="164" y="486"/>
                    </a:lnTo>
                    <a:lnTo>
                      <a:pt x="162" y="482"/>
                    </a:lnTo>
                    <a:lnTo>
                      <a:pt x="162" y="482"/>
                    </a:lnTo>
                    <a:lnTo>
                      <a:pt x="164" y="476"/>
                    </a:lnTo>
                    <a:lnTo>
                      <a:pt x="166" y="474"/>
                    </a:lnTo>
                    <a:lnTo>
                      <a:pt x="170" y="470"/>
                    </a:lnTo>
                    <a:lnTo>
                      <a:pt x="174" y="470"/>
                    </a:lnTo>
                    <a:lnTo>
                      <a:pt x="174" y="470"/>
                    </a:lnTo>
                    <a:lnTo>
                      <a:pt x="180" y="470"/>
                    </a:lnTo>
                    <a:lnTo>
                      <a:pt x="184" y="474"/>
                    </a:lnTo>
                    <a:lnTo>
                      <a:pt x="186" y="476"/>
                    </a:lnTo>
                    <a:lnTo>
                      <a:pt x="186" y="482"/>
                    </a:lnTo>
                    <a:lnTo>
                      <a:pt x="186" y="482"/>
                    </a:lnTo>
                    <a:lnTo>
                      <a:pt x="186" y="486"/>
                    </a:lnTo>
                    <a:lnTo>
                      <a:pt x="184" y="490"/>
                    </a:lnTo>
                    <a:lnTo>
                      <a:pt x="180" y="492"/>
                    </a:lnTo>
                    <a:lnTo>
                      <a:pt x="174" y="494"/>
                    </a:lnTo>
                    <a:lnTo>
                      <a:pt x="174" y="494"/>
                    </a:lnTo>
                    <a:close/>
                    <a:moveTo>
                      <a:pt x="332" y="460"/>
                    </a:moveTo>
                    <a:lnTo>
                      <a:pt x="18" y="460"/>
                    </a:lnTo>
                    <a:lnTo>
                      <a:pt x="18" y="42"/>
                    </a:lnTo>
                    <a:lnTo>
                      <a:pt x="332" y="42"/>
                    </a:lnTo>
                    <a:lnTo>
                      <a:pt x="332" y="4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651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组合 256"/>
          <p:cNvGrpSpPr/>
          <p:nvPr/>
        </p:nvGrpSpPr>
        <p:grpSpPr>
          <a:xfrm>
            <a:off x="5312933" y="3722355"/>
            <a:ext cx="1091171" cy="2122552"/>
            <a:chOff x="5312933" y="3722355"/>
            <a:chExt cx="1091171" cy="2122552"/>
          </a:xfrm>
        </p:grpSpPr>
        <p:sp>
          <p:nvSpPr>
            <p:cNvPr id="255" name="矩形 254"/>
            <p:cNvSpPr/>
            <p:nvPr/>
          </p:nvSpPr>
          <p:spPr>
            <a:xfrm>
              <a:off x="5644383" y="5696626"/>
              <a:ext cx="387306" cy="128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5312933" y="3722355"/>
              <a:ext cx="1091171" cy="2122552"/>
              <a:chOff x="5004829" y="7194014"/>
              <a:chExt cx="1091171" cy="2122552"/>
            </a:xfrm>
          </p:grpSpPr>
          <p:pic>
            <p:nvPicPr>
              <p:cNvPr id="249" name="图片 24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55" t="12437" r="1455" b="1461"/>
              <a:stretch/>
            </p:blipFill>
            <p:spPr>
              <a:xfrm>
                <a:off x="5005200" y="7340890"/>
                <a:ext cx="1090800" cy="1828800"/>
              </a:xfrm>
              <a:prstGeom prst="rect">
                <a:avLst/>
              </a:prstGeom>
            </p:spPr>
          </p:pic>
          <p:grpSp>
            <p:nvGrpSpPr>
              <p:cNvPr id="151" name="组 14"/>
              <p:cNvGrpSpPr/>
              <p:nvPr/>
            </p:nvGrpSpPr>
            <p:grpSpPr>
              <a:xfrm>
                <a:off x="5004829" y="7194014"/>
                <a:ext cx="1091171" cy="2122552"/>
                <a:chOff x="10356167" y="4173992"/>
                <a:chExt cx="959712" cy="1866838"/>
              </a:xfrm>
            </p:grpSpPr>
            <p:sp>
              <p:nvSpPr>
                <p:cNvPr id="176" name="Freeform 8"/>
                <p:cNvSpPr>
                  <a:spLocks noEditPoints="1"/>
                </p:cNvSpPr>
                <p:nvPr/>
              </p:nvSpPr>
              <p:spPr bwMode="auto">
                <a:xfrm>
                  <a:off x="10356167" y="4173992"/>
                  <a:ext cx="959712" cy="1866838"/>
                </a:xfrm>
                <a:custGeom>
                  <a:avLst/>
                  <a:gdLst>
                    <a:gd name="T0" fmla="*/ 56 w 584"/>
                    <a:gd name="T1" fmla="*/ 0 h 1136"/>
                    <a:gd name="T2" fmla="*/ 44 w 584"/>
                    <a:gd name="T3" fmla="*/ 2 h 1136"/>
                    <a:gd name="T4" fmla="*/ 24 w 584"/>
                    <a:gd name="T5" fmla="*/ 10 h 1136"/>
                    <a:gd name="T6" fmla="*/ 8 w 584"/>
                    <a:gd name="T7" fmla="*/ 26 h 1136"/>
                    <a:gd name="T8" fmla="*/ 0 w 584"/>
                    <a:gd name="T9" fmla="*/ 46 h 1136"/>
                    <a:gd name="T10" fmla="*/ 0 w 584"/>
                    <a:gd name="T11" fmla="*/ 1080 h 1136"/>
                    <a:gd name="T12" fmla="*/ 0 w 584"/>
                    <a:gd name="T13" fmla="*/ 1092 h 1136"/>
                    <a:gd name="T14" fmla="*/ 8 w 584"/>
                    <a:gd name="T15" fmla="*/ 1112 h 1136"/>
                    <a:gd name="T16" fmla="*/ 24 w 584"/>
                    <a:gd name="T17" fmla="*/ 1126 h 1136"/>
                    <a:gd name="T18" fmla="*/ 44 w 584"/>
                    <a:gd name="T19" fmla="*/ 1136 h 1136"/>
                    <a:gd name="T20" fmla="*/ 528 w 584"/>
                    <a:gd name="T21" fmla="*/ 1136 h 1136"/>
                    <a:gd name="T22" fmla="*/ 538 w 584"/>
                    <a:gd name="T23" fmla="*/ 1136 h 1136"/>
                    <a:gd name="T24" fmla="*/ 558 w 584"/>
                    <a:gd name="T25" fmla="*/ 1126 h 1136"/>
                    <a:gd name="T26" fmla="*/ 574 w 584"/>
                    <a:gd name="T27" fmla="*/ 1112 h 1136"/>
                    <a:gd name="T28" fmla="*/ 584 w 584"/>
                    <a:gd name="T29" fmla="*/ 1092 h 1136"/>
                    <a:gd name="T30" fmla="*/ 584 w 584"/>
                    <a:gd name="T31" fmla="*/ 58 h 1136"/>
                    <a:gd name="T32" fmla="*/ 584 w 584"/>
                    <a:gd name="T33" fmla="*/ 46 h 1136"/>
                    <a:gd name="T34" fmla="*/ 574 w 584"/>
                    <a:gd name="T35" fmla="*/ 26 h 1136"/>
                    <a:gd name="T36" fmla="*/ 558 w 584"/>
                    <a:gd name="T37" fmla="*/ 10 h 1136"/>
                    <a:gd name="T38" fmla="*/ 538 w 584"/>
                    <a:gd name="T39" fmla="*/ 2 h 1136"/>
                    <a:gd name="T40" fmla="*/ 528 w 584"/>
                    <a:gd name="T41" fmla="*/ 0 h 1136"/>
                    <a:gd name="T42" fmla="*/ 480 w 584"/>
                    <a:gd name="T43" fmla="*/ 18 h 1136"/>
                    <a:gd name="T44" fmla="*/ 488 w 584"/>
                    <a:gd name="T45" fmla="*/ 20 h 1136"/>
                    <a:gd name="T46" fmla="*/ 490 w 584"/>
                    <a:gd name="T47" fmla="*/ 28 h 1136"/>
                    <a:gd name="T48" fmla="*/ 490 w 584"/>
                    <a:gd name="T49" fmla="*/ 32 h 1136"/>
                    <a:gd name="T50" fmla="*/ 484 w 584"/>
                    <a:gd name="T51" fmla="*/ 36 h 1136"/>
                    <a:gd name="T52" fmla="*/ 480 w 584"/>
                    <a:gd name="T53" fmla="*/ 36 h 1136"/>
                    <a:gd name="T54" fmla="*/ 474 w 584"/>
                    <a:gd name="T55" fmla="*/ 34 h 1136"/>
                    <a:gd name="T56" fmla="*/ 472 w 584"/>
                    <a:gd name="T57" fmla="*/ 28 h 1136"/>
                    <a:gd name="T58" fmla="*/ 472 w 584"/>
                    <a:gd name="T59" fmla="*/ 24 h 1136"/>
                    <a:gd name="T60" fmla="*/ 476 w 584"/>
                    <a:gd name="T61" fmla="*/ 18 h 1136"/>
                    <a:gd name="T62" fmla="*/ 480 w 584"/>
                    <a:gd name="T63" fmla="*/ 18 h 1136"/>
                    <a:gd name="T64" fmla="*/ 348 w 584"/>
                    <a:gd name="T65" fmla="*/ 18 h 1136"/>
                    <a:gd name="T66" fmla="*/ 352 w 584"/>
                    <a:gd name="T67" fmla="*/ 20 h 1136"/>
                    <a:gd name="T68" fmla="*/ 354 w 584"/>
                    <a:gd name="T69" fmla="*/ 24 h 1136"/>
                    <a:gd name="T70" fmla="*/ 348 w 584"/>
                    <a:gd name="T71" fmla="*/ 30 h 1136"/>
                    <a:gd name="T72" fmla="*/ 236 w 584"/>
                    <a:gd name="T73" fmla="*/ 30 h 1136"/>
                    <a:gd name="T74" fmla="*/ 230 w 584"/>
                    <a:gd name="T75" fmla="*/ 24 h 1136"/>
                    <a:gd name="T76" fmla="*/ 232 w 584"/>
                    <a:gd name="T77" fmla="*/ 20 h 1136"/>
                    <a:gd name="T78" fmla="*/ 236 w 584"/>
                    <a:gd name="T79" fmla="*/ 18 h 1136"/>
                    <a:gd name="T80" fmla="*/ 246 w 584"/>
                    <a:gd name="T81" fmla="*/ 1104 h 1136"/>
                    <a:gd name="T82" fmla="*/ 240 w 584"/>
                    <a:gd name="T83" fmla="*/ 1102 h 1136"/>
                    <a:gd name="T84" fmla="*/ 232 w 584"/>
                    <a:gd name="T85" fmla="*/ 1092 h 1136"/>
                    <a:gd name="T86" fmla="*/ 230 w 584"/>
                    <a:gd name="T87" fmla="*/ 1086 h 1136"/>
                    <a:gd name="T88" fmla="*/ 234 w 584"/>
                    <a:gd name="T89" fmla="*/ 1074 h 1136"/>
                    <a:gd name="T90" fmla="*/ 246 w 584"/>
                    <a:gd name="T91" fmla="*/ 1070 h 1136"/>
                    <a:gd name="T92" fmla="*/ 336 w 584"/>
                    <a:gd name="T93" fmla="*/ 1070 h 1136"/>
                    <a:gd name="T94" fmla="*/ 348 w 584"/>
                    <a:gd name="T95" fmla="*/ 1074 h 1136"/>
                    <a:gd name="T96" fmla="*/ 354 w 584"/>
                    <a:gd name="T97" fmla="*/ 1086 h 1136"/>
                    <a:gd name="T98" fmla="*/ 352 w 584"/>
                    <a:gd name="T99" fmla="*/ 1092 h 1136"/>
                    <a:gd name="T100" fmla="*/ 344 w 584"/>
                    <a:gd name="T101" fmla="*/ 1102 h 1136"/>
                    <a:gd name="T102" fmla="*/ 336 w 584"/>
                    <a:gd name="T103" fmla="*/ 1104 h 1136"/>
                    <a:gd name="T104" fmla="*/ 22 w 584"/>
                    <a:gd name="T105" fmla="*/ 1042 h 1136"/>
                    <a:gd name="T106" fmla="*/ 560 w 584"/>
                    <a:gd name="T107" fmla="*/ 90 h 1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4" h="1136">
                      <a:moveTo>
                        <a:pt x="528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44" y="2"/>
                      </a:lnTo>
                      <a:lnTo>
                        <a:pt x="34" y="4"/>
                      </a:lnTo>
                      <a:lnTo>
                        <a:pt x="24" y="10"/>
                      </a:lnTo>
                      <a:lnTo>
                        <a:pt x="16" y="16"/>
                      </a:ln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8"/>
                      </a:lnTo>
                      <a:lnTo>
                        <a:pt x="0" y="1080"/>
                      </a:lnTo>
                      <a:lnTo>
                        <a:pt x="0" y="1080"/>
                      </a:lnTo>
                      <a:lnTo>
                        <a:pt x="0" y="1092"/>
                      </a:lnTo>
                      <a:lnTo>
                        <a:pt x="4" y="1102"/>
                      </a:lnTo>
                      <a:lnTo>
                        <a:pt x="8" y="1112"/>
                      </a:lnTo>
                      <a:lnTo>
                        <a:pt x="16" y="1120"/>
                      </a:lnTo>
                      <a:lnTo>
                        <a:pt x="24" y="1126"/>
                      </a:lnTo>
                      <a:lnTo>
                        <a:pt x="34" y="1132"/>
                      </a:lnTo>
                      <a:lnTo>
                        <a:pt x="44" y="1136"/>
                      </a:lnTo>
                      <a:lnTo>
                        <a:pt x="56" y="1136"/>
                      </a:lnTo>
                      <a:lnTo>
                        <a:pt x="528" y="1136"/>
                      </a:lnTo>
                      <a:lnTo>
                        <a:pt x="528" y="1136"/>
                      </a:lnTo>
                      <a:lnTo>
                        <a:pt x="538" y="1136"/>
                      </a:lnTo>
                      <a:lnTo>
                        <a:pt x="550" y="1132"/>
                      </a:lnTo>
                      <a:lnTo>
                        <a:pt x="558" y="1126"/>
                      </a:lnTo>
                      <a:lnTo>
                        <a:pt x="568" y="1120"/>
                      </a:lnTo>
                      <a:lnTo>
                        <a:pt x="574" y="1112"/>
                      </a:lnTo>
                      <a:lnTo>
                        <a:pt x="580" y="1102"/>
                      </a:lnTo>
                      <a:lnTo>
                        <a:pt x="584" y="1092"/>
                      </a:lnTo>
                      <a:lnTo>
                        <a:pt x="584" y="1080"/>
                      </a:lnTo>
                      <a:lnTo>
                        <a:pt x="584" y="58"/>
                      </a:lnTo>
                      <a:lnTo>
                        <a:pt x="584" y="58"/>
                      </a:lnTo>
                      <a:lnTo>
                        <a:pt x="584" y="46"/>
                      </a:lnTo>
                      <a:lnTo>
                        <a:pt x="580" y="36"/>
                      </a:lnTo>
                      <a:lnTo>
                        <a:pt x="574" y="26"/>
                      </a:lnTo>
                      <a:lnTo>
                        <a:pt x="568" y="16"/>
                      </a:lnTo>
                      <a:lnTo>
                        <a:pt x="558" y="10"/>
                      </a:lnTo>
                      <a:lnTo>
                        <a:pt x="550" y="4"/>
                      </a:lnTo>
                      <a:lnTo>
                        <a:pt x="538" y="2"/>
                      </a:lnTo>
                      <a:lnTo>
                        <a:pt x="528" y="0"/>
                      </a:lnTo>
                      <a:lnTo>
                        <a:pt x="528" y="0"/>
                      </a:lnTo>
                      <a:close/>
                      <a:moveTo>
                        <a:pt x="480" y="18"/>
                      </a:moveTo>
                      <a:lnTo>
                        <a:pt x="480" y="18"/>
                      </a:lnTo>
                      <a:lnTo>
                        <a:pt x="484" y="18"/>
                      </a:lnTo>
                      <a:lnTo>
                        <a:pt x="488" y="20"/>
                      </a:lnTo>
                      <a:lnTo>
                        <a:pt x="490" y="24"/>
                      </a:lnTo>
                      <a:lnTo>
                        <a:pt x="490" y="28"/>
                      </a:lnTo>
                      <a:lnTo>
                        <a:pt x="490" y="28"/>
                      </a:lnTo>
                      <a:lnTo>
                        <a:pt x="490" y="32"/>
                      </a:lnTo>
                      <a:lnTo>
                        <a:pt x="488" y="34"/>
                      </a:lnTo>
                      <a:lnTo>
                        <a:pt x="484" y="36"/>
                      </a:lnTo>
                      <a:lnTo>
                        <a:pt x="480" y="36"/>
                      </a:lnTo>
                      <a:lnTo>
                        <a:pt x="480" y="36"/>
                      </a:lnTo>
                      <a:lnTo>
                        <a:pt x="476" y="36"/>
                      </a:lnTo>
                      <a:lnTo>
                        <a:pt x="474" y="34"/>
                      </a:lnTo>
                      <a:lnTo>
                        <a:pt x="472" y="32"/>
                      </a:lnTo>
                      <a:lnTo>
                        <a:pt x="472" y="28"/>
                      </a:lnTo>
                      <a:lnTo>
                        <a:pt x="472" y="28"/>
                      </a:lnTo>
                      <a:lnTo>
                        <a:pt x="472" y="24"/>
                      </a:lnTo>
                      <a:lnTo>
                        <a:pt x="474" y="20"/>
                      </a:lnTo>
                      <a:lnTo>
                        <a:pt x="476" y="18"/>
                      </a:lnTo>
                      <a:lnTo>
                        <a:pt x="480" y="18"/>
                      </a:lnTo>
                      <a:lnTo>
                        <a:pt x="480" y="18"/>
                      </a:lnTo>
                      <a:close/>
                      <a:moveTo>
                        <a:pt x="236" y="18"/>
                      </a:moveTo>
                      <a:lnTo>
                        <a:pt x="348" y="18"/>
                      </a:lnTo>
                      <a:lnTo>
                        <a:pt x="348" y="18"/>
                      </a:lnTo>
                      <a:lnTo>
                        <a:pt x="352" y="20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52" y="28"/>
                      </a:lnTo>
                      <a:lnTo>
                        <a:pt x="348" y="30"/>
                      </a:lnTo>
                      <a:lnTo>
                        <a:pt x="236" y="30"/>
                      </a:lnTo>
                      <a:lnTo>
                        <a:pt x="236" y="30"/>
                      </a:lnTo>
                      <a:lnTo>
                        <a:pt x="232" y="28"/>
                      </a:lnTo>
                      <a:lnTo>
                        <a:pt x="230" y="24"/>
                      </a:lnTo>
                      <a:lnTo>
                        <a:pt x="230" y="24"/>
                      </a:lnTo>
                      <a:lnTo>
                        <a:pt x="232" y="20"/>
                      </a:lnTo>
                      <a:lnTo>
                        <a:pt x="236" y="18"/>
                      </a:lnTo>
                      <a:lnTo>
                        <a:pt x="236" y="18"/>
                      </a:lnTo>
                      <a:close/>
                      <a:moveTo>
                        <a:pt x="336" y="1104"/>
                      </a:moveTo>
                      <a:lnTo>
                        <a:pt x="246" y="1104"/>
                      </a:lnTo>
                      <a:lnTo>
                        <a:pt x="246" y="1104"/>
                      </a:lnTo>
                      <a:lnTo>
                        <a:pt x="240" y="1102"/>
                      </a:lnTo>
                      <a:lnTo>
                        <a:pt x="234" y="1098"/>
                      </a:lnTo>
                      <a:lnTo>
                        <a:pt x="232" y="1092"/>
                      </a:lnTo>
                      <a:lnTo>
                        <a:pt x="230" y="1086"/>
                      </a:lnTo>
                      <a:lnTo>
                        <a:pt x="230" y="1086"/>
                      </a:lnTo>
                      <a:lnTo>
                        <a:pt x="232" y="1080"/>
                      </a:lnTo>
                      <a:lnTo>
                        <a:pt x="234" y="1074"/>
                      </a:lnTo>
                      <a:lnTo>
                        <a:pt x="240" y="1070"/>
                      </a:lnTo>
                      <a:lnTo>
                        <a:pt x="246" y="1070"/>
                      </a:lnTo>
                      <a:lnTo>
                        <a:pt x="336" y="1070"/>
                      </a:lnTo>
                      <a:lnTo>
                        <a:pt x="336" y="1070"/>
                      </a:lnTo>
                      <a:lnTo>
                        <a:pt x="344" y="1070"/>
                      </a:lnTo>
                      <a:lnTo>
                        <a:pt x="348" y="1074"/>
                      </a:lnTo>
                      <a:lnTo>
                        <a:pt x="352" y="1080"/>
                      </a:lnTo>
                      <a:lnTo>
                        <a:pt x="354" y="1086"/>
                      </a:lnTo>
                      <a:lnTo>
                        <a:pt x="354" y="1086"/>
                      </a:lnTo>
                      <a:lnTo>
                        <a:pt x="352" y="1092"/>
                      </a:lnTo>
                      <a:lnTo>
                        <a:pt x="348" y="1098"/>
                      </a:lnTo>
                      <a:lnTo>
                        <a:pt x="344" y="1102"/>
                      </a:lnTo>
                      <a:lnTo>
                        <a:pt x="336" y="1104"/>
                      </a:lnTo>
                      <a:lnTo>
                        <a:pt x="336" y="1104"/>
                      </a:lnTo>
                      <a:close/>
                      <a:moveTo>
                        <a:pt x="560" y="1042"/>
                      </a:moveTo>
                      <a:lnTo>
                        <a:pt x="22" y="1042"/>
                      </a:lnTo>
                      <a:lnTo>
                        <a:pt x="22" y="90"/>
                      </a:lnTo>
                      <a:lnTo>
                        <a:pt x="560" y="90"/>
                      </a:lnTo>
                      <a:lnTo>
                        <a:pt x="560" y="104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53" name="组 16"/>
                <p:cNvGrpSpPr/>
                <p:nvPr/>
              </p:nvGrpSpPr>
              <p:grpSpPr>
                <a:xfrm>
                  <a:off x="11089246" y="4364773"/>
                  <a:ext cx="127482" cy="22798"/>
                  <a:chOff x="5811735" y="1052397"/>
                  <a:chExt cx="147979" cy="26463"/>
                </a:xfrm>
              </p:grpSpPr>
              <p:pic>
                <p:nvPicPr>
                  <p:cNvPr id="160" name="图片 159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V="1">
                    <a:off x="5811735" y="1063261"/>
                    <a:ext cx="24311" cy="473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1" name="图片 160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flipV="1">
                    <a:off x="5871525" y="1052504"/>
                    <a:ext cx="26247" cy="26247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2" name="图片 161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V="1">
                    <a:off x="5933251" y="1052397"/>
                    <a:ext cx="26463" cy="26463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</p:grpSp>
        </p:grpSp>
      </p:grpSp>
      <p:grpSp>
        <p:nvGrpSpPr>
          <p:cNvPr id="253" name="组合 252"/>
          <p:cNvGrpSpPr/>
          <p:nvPr/>
        </p:nvGrpSpPr>
        <p:grpSpPr>
          <a:xfrm>
            <a:off x="3151989" y="4462778"/>
            <a:ext cx="2498676" cy="1385984"/>
            <a:chOff x="-1785932" y="7562298"/>
            <a:chExt cx="2498676" cy="1385984"/>
          </a:xfrm>
        </p:grpSpPr>
        <p:pic>
          <p:nvPicPr>
            <p:cNvPr id="248" name="图片 2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5656" y="7600000"/>
              <a:ext cx="2498400" cy="1348281"/>
            </a:xfrm>
            <a:prstGeom prst="rect">
              <a:avLst/>
            </a:prstGeom>
          </p:spPr>
        </p:pic>
        <p:grpSp>
          <p:nvGrpSpPr>
            <p:cNvPr id="242" name="组合 241"/>
            <p:cNvGrpSpPr/>
            <p:nvPr/>
          </p:nvGrpSpPr>
          <p:grpSpPr>
            <a:xfrm>
              <a:off x="-1785932" y="7562298"/>
              <a:ext cx="2498676" cy="1385984"/>
              <a:chOff x="-12288078" y="3476055"/>
              <a:chExt cx="2498676" cy="1385984"/>
            </a:xfrm>
          </p:grpSpPr>
          <p:sp>
            <p:nvSpPr>
              <p:cNvPr id="198" name="Freeform 17"/>
              <p:cNvSpPr>
                <a:spLocks noEditPoints="1"/>
              </p:cNvSpPr>
              <p:nvPr/>
            </p:nvSpPr>
            <p:spPr bwMode="auto">
              <a:xfrm rot="16200000">
                <a:off x="-11731732" y="2919709"/>
                <a:ext cx="1385984" cy="2498676"/>
              </a:xfrm>
              <a:custGeom>
                <a:avLst/>
                <a:gdLst>
                  <a:gd name="T0" fmla="*/ 16 w 710"/>
                  <a:gd name="T1" fmla="*/ 0 h 1280"/>
                  <a:gd name="T2" fmla="*/ 10 w 710"/>
                  <a:gd name="T3" fmla="*/ 2 h 1280"/>
                  <a:gd name="T4" fmla="*/ 2 w 710"/>
                  <a:gd name="T5" fmla="*/ 10 h 1280"/>
                  <a:gd name="T6" fmla="*/ 0 w 710"/>
                  <a:gd name="T7" fmla="*/ 1264 h 1280"/>
                  <a:gd name="T8" fmla="*/ 2 w 710"/>
                  <a:gd name="T9" fmla="*/ 1270 h 1280"/>
                  <a:gd name="T10" fmla="*/ 10 w 710"/>
                  <a:gd name="T11" fmla="*/ 1278 h 1280"/>
                  <a:gd name="T12" fmla="*/ 694 w 710"/>
                  <a:gd name="T13" fmla="*/ 1280 h 1280"/>
                  <a:gd name="T14" fmla="*/ 700 w 710"/>
                  <a:gd name="T15" fmla="*/ 1278 h 1280"/>
                  <a:gd name="T16" fmla="*/ 708 w 710"/>
                  <a:gd name="T17" fmla="*/ 1270 h 1280"/>
                  <a:gd name="T18" fmla="*/ 710 w 710"/>
                  <a:gd name="T19" fmla="*/ 16 h 1280"/>
                  <a:gd name="T20" fmla="*/ 708 w 710"/>
                  <a:gd name="T21" fmla="*/ 10 h 1280"/>
                  <a:gd name="T22" fmla="*/ 700 w 710"/>
                  <a:gd name="T23" fmla="*/ 2 h 1280"/>
                  <a:gd name="T24" fmla="*/ 694 w 710"/>
                  <a:gd name="T25" fmla="*/ 0 h 1280"/>
                  <a:gd name="T26" fmla="*/ 420 w 710"/>
                  <a:gd name="T27" fmla="*/ 30 h 1280"/>
                  <a:gd name="T28" fmla="*/ 424 w 710"/>
                  <a:gd name="T29" fmla="*/ 30 h 1280"/>
                  <a:gd name="T30" fmla="*/ 428 w 710"/>
                  <a:gd name="T31" fmla="*/ 34 h 1280"/>
                  <a:gd name="T32" fmla="*/ 430 w 710"/>
                  <a:gd name="T33" fmla="*/ 38 h 1280"/>
                  <a:gd name="T34" fmla="*/ 426 w 710"/>
                  <a:gd name="T35" fmla="*/ 44 h 1280"/>
                  <a:gd name="T36" fmla="*/ 420 w 710"/>
                  <a:gd name="T37" fmla="*/ 48 h 1280"/>
                  <a:gd name="T38" fmla="*/ 290 w 710"/>
                  <a:gd name="T39" fmla="*/ 48 h 1280"/>
                  <a:gd name="T40" fmla="*/ 284 w 710"/>
                  <a:gd name="T41" fmla="*/ 44 h 1280"/>
                  <a:gd name="T42" fmla="*/ 282 w 710"/>
                  <a:gd name="T43" fmla="*/ 38 h 1280"/>
                  <a:gd name="T44" fmla="*/ 282 w 710"/>
                  <a:gd name="T45" fmla="*/ 34 h 1280"/>
                  <a:gd name="T46" fmla="*/ 286 w 710"/>
                  <a:gd name="T47" fmla="*/ 30 h 1280"/>
                  <a:gd name="T48" fmla="*/ 290 w 710"/>
                  <a:gd name="T49" fmla="*/ 30 h 1280"/>
                  <a:gd name="T50" fmla="*/ 320 w 710"/>
                  <a:gd name="T51" fmla="*/ 1232 h 1280"/>
                  <a:gd name="T52" fmla="*/ 348 w 710"/>
                  <a:gd name="T53" fmla="*/ 1208 h 1280"/>
                  <a:gd name="T54" fmla="*/ 348 w 710"/>
                  <a:gd name="T55" fmla="*/ 1204 h 1280"/>
                  <a:gd name="T56" fmla="*/ 320 w 710"/>
                  <a:gd name="T57" fmla="*/ 1182 h 1280"/>
                  <a:gd name="T58" fmla="*/ 348 w 710"/>
                  <a:gd name="T59" fmla="*/ 1204 h 1280"/>
                  <a:gd name="T60" fmla="*/ 352 w 710"/>
                  <a:gd name="T61" fmla="*/ 1236 h 1280"/>
                  <a:gd name="T62" fmla="*/ 390 w 710"/>
                  <a:gd name="T63" fmla="*/ 1208 h 1280"/>
                  <a:gd name="T64" fmla="*/ 390 w 710"/>
                  <a:gd name="T65" fmla="*/ 1204 h 1280"/>
                  <a:gd name="T66" fmla="*/ 352 w 710"/>
                  <a:gd name="T67" fmla="*/ 1176 h 1280"/>
                  <a:gd name="T68" fmla="*/ 390 w 710"/>
                  <a:gd name="T69" fmla="*/ 1204 h 1280"/>
                  <a:gd name="T70" fmla="*/ 48 w 710"/>
                  <a:gd name="T71" fmla="*/ 1114 h 1280"/>
                  <a:gd name="T72" fmla="*/ 662 w 710"/>
                  <a:gd name="T73" fmla="*/ 86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0" h="1280">
                    <a:moveTo>
                      <a:pt x="694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264"/>
                    </a:lnTo>
                    <a:lnTo>
                      <a:pt x="0" y="1264"/>
                    </a:lnTo>
                    <a:lnTo>
                      <a:pt x="2" y="1270"/>
                    </a:lnTo>
                    <a:lnTo>
                      <a:pt x="4" y="1276"/>
                    </a:lnTo>
                    <a:lnTo>
                      <a:pt x="10" y="1278"/>
                    </a:lnTo>
                    <a:lnTo>
                      <a:pt x="16" y="1280"/>
                    </a:lnTo>
                    <a:lnTo>
                      <a:pt x="694" y="1280"/>
                    </a:lnTo>
                    <a:lnTo>
                      <a:pt x="694" y="1280"/>
                    </a:lnTo>
                    <a:lnTo>
                      <a:pt x="700" y="1278"/>
                    </a:lnTo>
                    <a:lnTo>
                      <a:pt x="706" y="1276"/>
                    </a:lnTo>
                    <a:lnTo>
                      <a:pt x="708" y="1270"/>
                    </a:lnTo>
                    <a:lnTo>
                      <a:pt x="710" y="1264"/>
                    </a:lnTo>
                    <a:lnTo>
                      <a:pt x="710" y="16"/>
                    </a:lnTo>
                    <a:lnTo>
                      <a:pt x="710" y="16"/>
                    </a:lnTo>
                    <a:lnTo>
                      <a:pt x="708" y="10"/>
                    </a:lnTo>
                    <a:lnTo>
                      <a:pt x="706" y="4"/>
                    </a:lnTo>
                    <a:lnTo>
                      <a:pt x="700" y="2"/>
                    </a:lnTo>
                    <a:lnTo>
                      <a:pt x="694" y="0"/>
                    </a:lnTo>
                    <a:lnTo>
                      <a:pt x="694" y="0"/>
                    </a:lnTo>
                    <a:close/>
                    <a:moveTo>
                      <a:pt x="290" y="30"/>
                    </a:moveTo>
                    <a:lnTo>
                      <a:pt x="420" y="30"/>
                    </a:lnTo>
                    <a:lnTo>
                      <a:pt x="420" y="30"/>
                    </a:lnTo>
                    <a:lnTo>
                      <a:pt x="424" y="30"/>
                    </a:lnTo>
                    <a:lnTo>
                      <a:pt x="426" y="32"/>
                    </a:lnTo>
                    <a:lnTo>
                      <a:pt x="428" y="34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28" y="42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0" y="48"/>
                    </a:lnTo>
                    <a:lnTo>
                      <a:pt x="290" y="48"/>
                    </a:lnTo>
                    <a:lnTo>
                      <a:pt x="290" y="48"/>
                    </a:lnTo>
                    <a:lnTo>
                      <a:pt x="286" y="46"/>
                    </a:lnTo>
                    <a:lnTo>
                      <a:pt x="284" y="44"/>
                    </a:lnTo>
                    <a:lnTo>
                      <a:pt x="282" y="42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2" y="34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90" y="30"/>
                    </a:lnTo>
                    <a:lnTo>
                      <a:pt x="290" y="30"/>
                    </a:lnTo>
                    <a:close/>
                    <a:moveTo>
                      <a:pt x="348" y="1236"/>
                    </a:moveTo>
                    <a:lnTo>
                      <a:pt x="320" y="1232"/>
                    </a:lnTo>
                    <a:lnTo>
                      <a:pt x="320" y="1208"/>
                    </a:lnTo>
                    <a:lnTo>
                      <a:pt x="348" y="1208"/>
                    </a:lnTo>
                    <a:lnTo>
                      <a:pt x="348" y="1236"/>
                    </a:lnTo>
                    <a:close/>
                    <a:moveTo>
                      <a:pt x="348" y="1204"/>
                    </a:moveTo>
                    <a:lnTo>
                      <a:pt x="320" y="1204"/>
                    </a:lnTo>
                    <a:lnTo>
                      <a:pt x="320" y="1182"/>
                    </a:lnTo>
                    <a:lnTo>
                      <a:pt x="348" y="1176"/>
                    </a:lnTo>
                    <a:lnTo>
                      <a:pt x="348" y="1204"/>
                    </a:lnTo>
                    <a:close/>
                    <a:moveTo>
                      <a:pt x="390" y="1242"/>
                    </a:moveTo>
                    <a:lnTo>
                      <a:pt x="352" y="1236"/>
                    </a:lnTo>
                    <a:lnTo>
                      <a:pt x="352" y="1208"/>
                    </a:lnTo>
                    <a:lnTo>
                      <a:pt x="390" y="1208"/>
                    </a:lnTo>
                    <a:lnTo>
                      <a:pt x="390" y="1242"/>
                    </a:lnTo>
                    <a:close/>
                    <a:moveTo>
                      <a:pt x="390" y="1204"/>
                    </a:moveTo>
                    <a:lnTo>
                      <a:pt x="352" y="1204"/>
                    </a:lnTo>
                    <a:lnTo>
                      <a:pt x="352" y="1176"/>
                    </a:lnTo>
                    <a:lnTo>
                      <a:pt x="390" y="1170"/>
                    </a:lnTo>
                    <a:lnTo>
                      <a:pt x="390" y="1204"/>
                    </a:lnTo>
                    <a:close/>
                    <a:moveTo>
                      <a:pt x="662" y="1114"/>
                    </a:moveTo>
                    <a:lnTo>
                      <a:pt x="48" y="1114"/>
                    </a:lnTo>
                    <a:lnTo>
                      <a:pt x="48" y="86"/>
                    </a:lnTo>
                    <a:lnTo>
                      <a:pt x="662" y="86"/>
                    </a:lnTo>
                    <a:lnTo>
                      <a:pt x="662" y="111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0" name="组 13"/>
              <p:cNvGrpSpPr/>
              <p:nvPr/>
            </p:nvGrpSpPr>
            <p:grpSpPr>
              <a:xfrm>
                <a:off x="-10284580" y="3591941"/>
                <a:ext cx="143199" cy="25447"/>
                <a:chOff x="2956552" y="624169"/>
                <a:chExt cx="146253" cy="26154"/>
              </a:xfrm>
            </p:grpSpPr>
            <p:pic>
              <p:nvPicPr>
                <p:cNvPr id="192" name="图片 19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V="1">
                  <a:off x="2956552" y="634907"/>
                  <a:ext cx="24027" cy="4678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3" name="图片 19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V="1">
                  <a:off x="3015645" y="624276"/>
                  <a:ext cx="25941" cy="25941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4" name="图片 19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V="1">
                  <a:off x="3076651" y="624169"/>
                  <a:ext cx="26154" cy="2615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</p:grpSp>
      </p:grpSp>
      <p:pic>
        <p:nvPicPr>
          <p:cNvPr id="250" name="图片 2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30004227"/>
            <a:ext cx="12192000" cy="6858000"/>
          </a:xfrm>
          <a:prstGeom prst="rect">
            <a:avLst/>
          </a:prstGeom>
        </p:spPr>
      </p:pic>
      <p:pic>
        <p:nvPicPr>
          <p:cNvPr id="4" name="A Bright Future (Full Version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500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95391" y="70954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3" showWhenStopped="0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6" grpId="0"/>
      <p:bldP spid="1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60251" y="3013502"/>
            <a:ext cx="5471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Produced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by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Office</a:t>
            </a:r>
            <a:r>
              <a:rPr kumimoji="0" lang="en-US" altLang="zh-CN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PLUS</a:t>
            </a:r>
            <a:r>
              <a:rPr kumimoji="0" lang="en-US" altLang="zh-CN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.cn</a:t>
            </a:r>
            <a:endParaRPr kumimoji="1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36" name="直线连接符 35"/>
          <p:cNvCxnSpPr/>
          <p:nvPr/>
        </p:nvCxnSpPr>
        <p:spPr>
          <a:xfrm>
            <a:off x="5177195" y="3382700"/>
            <a:ext cx="0" cy="28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5177195" y="3382700"/>
            <a:ext cx="0" cy="28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5181290" y="3382700"/>
            <a:ext cx="0" cy="28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693" y="3532878"/>
            <a:ext cx="623241" cy="623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13342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dirty="0" smtClean="0"/>
              <a:t>w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543250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dirty="0" smtClean="0"/>
              <a:t>w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573159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dirty="0" smtClean="0"/>
              <a:t>w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596590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.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6051388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a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622308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l</a:t>
            </a:r>
            <a:endParaRPr lang="zh-CN" altLang="en-US" sz="3200"/>
          </a:p>
        </p:txBody>
      </p:sp>
      <p:sp>
        <p:nvSpPr>
          <p:cNvPr id="10" name="文本框 9"/>
          <p:cNvSpPr txBox="1"/>
          <p:nvPr/>
        </p:nvSpPr>
        <p:spPr>
          <a:xfrm>
            <a:off x="6304693" y="3203837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i</a:t>
            </a:r>
            <a:endParaRPr lang="zh-CN" altLang="en-US" sz="3200"/>
          </a:p>
        </p:txBody>
      </p:sp>
      <p:sp>
        <p:nvSpPr>
          <p:cNvPr id="11" name="文本框 10"/>
          <p:cNvSpPr txBox="1"/>
          <p:nvPr/>
        </p:nvSpPr>
        <p:spPr>
          <a:xfrm>
            <a:off x="6396067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dirty="0" smtClean="0"/>
              <a:t>y</a:t>
            </a:r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589330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u</a:t>
            </a:r>
            <a:endParaRPr lang="zh-CN" altLang="en-US" sz="3200"/>
          </a:p>
        </p:txBody>
      </p:sp>
      <p:sp>
        <p:nvSpPr>
          <p:cNvPr id="13" name="文本框 12"/>
          <p:cNvSpPr txBox="1"/>
          <p:nvPr/>
        </p:nvSpPr>
        <p:spPr>
          <a:xfrm>
            <a:off x="679458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n</a:t>
            </a:r>
            <a:endParaRPr lang="zh-CN" altLang="en-US" sz="3200"/>
          </a:p>
        </p:txBody>
      </p:sp>
      <p:sp>
        <p:nvSpPr>
          <p:cNvPr id="14" name="文本框 13"/>
          <p:cNvSpPr txBox="1"/>
          <p:nvPr/>
        </p:nvSpPr>
        <p:spPr>
          <a:xfrm>
            <a:off x="697555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.</a:t>
            </a:r>
            <a:endParaRPr lang="zh-CN" altLang="en-US" sz="3200"/>
          </a:p>
        </p:txBody>
      </p:sp>
      <p:sp>
        <p:nvSpPr>
          <p:cNvPr id="15" name="文本框 14"/>
          <p:cNvSpPr txBox="1"/>
          <p:nvPr/>
        </p:nvSpPr>
        <p:spPr>
          <a:xfrm>
            <a:off x="705175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c</a:t>
            </a:r>
            <a:endParaRPr lang="zh-CN" altLang="en-US" sz="3200"/>
          </a:p>
        </p:txBody>
      </p:sp>
      <p:sp>
        <p:nvSpPr>
          <p:cNvPr id="16" name="文本框 15"/>
          <p:cNvSpPr txBox="1"/>
          <p:nvPr/>
        </p:nvSpPr>
        <p:spPr>
          <a:xfrm>
            <a:off x="722320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o</a:t>
            </a:r>
            <a:endParaRPr lang="zh-CN" altLang="en-US" sz="3200"/>
          </a:p>
        </p:txBody>
      </p:sp>
      <p:sp>
        <p:nvSpPr>
          <p:cNvPr id="17" name="文本框 16"/>
          <p:cNvSpPr txBox="1"/>
          <p:nvPr/>
        </p:nvSpPr>
        <p:spPr>
          <a:xfrm>
            <a:off x="742323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CN" sz="3200" smtClean="0"/>
              <a:t>m</a:t>
            </a:r>
            <a:endParaRPr lang="zh-CN" altLang="en-US" sz="3200"/>
          </a:p>
        </p:txBody>
      </p:sp>
      <p:grpSp>
        <p:nvGrpSpPr>
          <p:cNvPr id="21" name="组合 20"/>
          <p:cNvGrpSpPr/>
          <p:nvPr/>
        </p:nvGrpSpPr>
        <p:grpSpPr>
          <a:xfrm>
            <a:off x="3225800" y="3275563"/>
            <a:ext cx="5740400" cy="576064"/>
            <a:chOff x="2798440" y="2283718"/>
            <a:chExt cx="4305300" cy="432048"/>
          </a:xfrm>
        </p:grpSpPr>
        <p:sp>
          <p:nvSpPr>
            <p:cNvPr id="22" name="圆角矩形 21"/>
            <p:cNvSpPr/>
            <p:nvPr/>
          </p:nvSpPr>
          <p:spPr>
            <a:xfrm>
              <a:off x="2798440" y="2283718"/>
              <a:ext cx="3789784" cy="432048"/>
            </a:xfrm>
            <a:prstGeom prst="roundRect">
              <a:avLst>
                <a:gd name="adj" fmla="val 6869"/>
              </a:avLst>
            </a:prstGeom>
            <a:noFill/>
            <a:ln w="1270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6633029" y="2283718"/>
              <a:ext cx="470711" cy="432048"/>
            </a:xfrm>
            <a:prstGeom prst="roundRect">
              <a:avLst>
                <a:gd name="adj" fmla="val 6869"/>
              </a:avLst>
            </a:prstGeom>
            <a:noFill/>
            <a:ln w="1270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471870" y="3464375"/>
            <a:ext cx="353777" cy="355876"/>
            <a:chOff x="8737073" y="187993"/>
            <a:chExt cx="467546" cy="470320"/>
          </a:xfrm>
        </p:grpSpPr>
        <p:sp>
          <p:nvSpPr>
            <p:cNvPr id="25" name="椭圆 24"/>
            <p:cNvSpPr/>
            <p:nvPr/>
          </p:nvSpPr>
          <p:spPr>
            <a:xfrm>
              <a:off x="8737073" y="187993"/>
              <a:ext cx="325966" cy="32596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9018801" y="470065"/>
              <a:ext cx="185818" cy="18824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pic>
        <p:nvPicPr>
          <p:cNvPr id="27" name="打字0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4917" y="-1563555"/>
            <a:ext cx="812800" cy="812800"/>
          </a:xfrm>
          <a:prstGeom prst="rect">
            <a:avLst/>
          </a:prstGeom>
        </p:spPr>
      </p:pic>
      <p:pic>
        <p:nvPicPr>
          <p:cNvPr id="28" name="11111111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16480" y="-175557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0">
        <p14:flip dir="r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800"/>
                            </p:stCondLst>
                            <p:childTnLst>
                              <p:par>
                                <p:cTn id="6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6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4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800"/>
                            </p:stCondLst>
                            <p:childTnLst>
                              <p:par>
                                <p:cTn id="7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47170" numSld="99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0"/>
            <a:ext cx="12204000" cy="205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0">
        <p14:flythrough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1.85185E-6 L 0 -2.17315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7562" y="3653135"/>
            <a:ext cx="9756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230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万开发者选择的专业云服务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575" y="2295525"/>
            <a:ext cx="1213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</a:rPr>
              <a:t>全球领先的云计算服务平台</a:t>
            </a:r>
          </a:p>
        </p:txBody>
      </p:sp>
    </p:spTree>
    <p:extLst>
      <p:ext uri="{BB962C8B-B14F-4D97-AF65-F5344CB8AC3E}">
        <p14:creationId xmlns:p14="http://schemas.microsoft.com/office/powerpoint/2010/main" val="330077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2986087" y="2960757"/>
            <a:ext cx="6615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拥抱云计算，从阿里云开始</a:t>
            </a:r>
          </a:p>
        </p:txBody>
      </p:sp>
      <p:sp>
        <p:nvSpPr>
          <p:cNvPr id="7" name="矩形 6"/>
          <p:cNvSpPr/>
          <p:nvPr/>
        </p:nvSpPr>
        <p:spPr>
          <a:xfrm>
            <a:off x="-1757270" y="2895600"/>
            <a:ext cx="65913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3" y="2757488"/>
            <a:ext cx="1476375" cy="134302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906963" y="2689225"/>
            <a:ext cx="0" cy="144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900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5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17721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3.33333E-6 L 0.65091 -3.33333E-6 " pathEditMode="relative" rAng="0" ptsTypes="AA">
                                      <p:cBhvr>
                                        <p:cTn id="11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5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rgbClr val="90061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31" y="2548065"/>
            <a:ext cx="1511939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6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22848"/>
            <a:ext cx="12192000" cy="107465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659744"/>
            <a:ext cx="12192000" cy="107465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95403" y="23255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r>
              <a:rPr kumimoji="1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600970" y="6285266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Designed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by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7" y="304192"/>
            <a:ext cx="1328738" cy="1208723"/>
          </a:xfrm>
          <a:prstGeom prst="rect">
            <a:avLst/>
          </a:prstGeom>
        </p:spPr>
      </p:pic>
      <p:grpSp>
        <p:nvGrpSpPr>
          <p:cNvPr id="252" name="组合 251"/>
          <p:cNvGrpSpPr/>
          <p:nvPr/>
        </p:nvGrpSpPr>
        <p:grpSpPr>
          <a:xfrm>
            <a:off x="6867002" y="1648256"/>
            <a:ext cx="5146834" cy="4149251"/>
            <a:chOff x="6329973" y="-4984176"/>
            <a:chExt cx="5146834" cy="4149251"/>
          </a:xfrm>
        </p:grpSpPr>
        <p:pic>
          <p:nvPicPr>
            <p:cNvPr id="245" name="图片 2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624" y="-4984176"/>
              <a:ext cx="4911895" cy="3091265"/>
            </a:xfrm>
            <a:prstGeom prst="rect">
              <a:avLst/>
            </a:prstGeom>
          </p:spPr>
        </p:pic>
        <p:grpSp>
          <p:nvGrpSpPr>
            <p:cNvPr id="145" name="组合 79"/>
            <p:cNvGrpSpPr/>
            <p:nvPr/>
          </p:nvGrpSpPr>
          <p:grpSpPr>
            <a:xfrm>
              <a:off x="6329973" y="-4984175"/>
              <a:ext cx="5146834" cy="4149250"/>
              <a:chOff x="4549863" y="1496419"/>
              <a:chExt cx="5254602" cy="4236130"/>
            </a:xfrm>
            <a:effectLst>
              <a:outerShdw blurRad="1651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0" name="Freeform 9"/>
              <p:cNvSpPr>
                <a:spLocks noEditPoints="1"/>
              </p:cNvSpPr>
              <p:nvPr/>
            </p:nvSpPr>
            <p:spPr bwMode="auto">
              <a:xfrm>
                <a:off x="4549863" y="1496419"/>
                <a:ext cx="5254602" cy="3741915"/>
              </a:xfrm>
              <a:custGeom>
                <a:avLst/>
                <a:gdLst>
                  <a:gd name="T0" fmla="*/ 1554 w 1584"/>
                  <a:gd name="T1" fmla="*/ 0 h 1128"/>
                  <a:gd name="T2" fmla="*/ 32 w 1584"/>
                  <a:gd name="T3" fmla="*/ 0 h 1128"/>
                  <a:gd name="T4" fmla="*/ 32 w 1584"/>
                  <a:gd name="T5" fmla="*/ 0 h 1128"/>
                  <a:gd name="T6" fmla="*/ 26 w 1584"/>
                  <a:gd name="T7" fmla="*/ 0 h 1128"/>
                  <a:gd name="T8" fmla="*/ 20 w 1584"/>
                  <a:gd name="T9" fmla="*/ 2 h 1128"/>
                  <a:gd name="T10" fmla="*/ 10 w 1584"/>
                  <a:gd name="T11" fmla="*/ 8 h 1128"/>
                  <a:gd name="T12" fmla="*/ 4 w 1584"/>
                  <a:gd name="T13" fmla="*/ 18 h 1128"/>
                  <a:gd name="T14" fmla="*/ 2 w 1584"/>
                  <a:gd name="T15" fmla="*/ 24 h 1128"/>
                  <a:gd name="T16" fmla="*/ 0 w 1584"/>
                  <a:gd name="T17" fmla="*/ 30 h 1128"/>
                  <a:gd name="T18" fmla="*/ 0 w 1584"/>
                  <a:gd name="T19" fmla="*/ 1098 h 1128"/>
                  <a:gd name="T20" fmla="*/ 0 w 1584"/>
                  <a:gd name="T21" fmla="*/ 1098 h 1128"/>
                  <a:gd name="T22" fmla="*/ 2 w 1584"/>
                  <a:gd name="T23" fmla="*/ 1104 h 1128"/>
                  <a:gd name="T24" fmla="*/ 4 w 1584"/>
                  <a:gd name="T25" fmla="*/ 1110 h 1128"/>
                  <a:gd name="T26" fmla="*/ 10 w 1584"/>
                  <a:gd name="T27" fmla="*/ 1120 h 1128"/>
                  <a:gd name="T28" fmla="*/ 20 w 1584"/>
                  <a:gd name="T29" fmla="*/ 1126 h 1128"/>
                  <a:gd name="T30" fmla="*/ 26 w 1584"/>
                  <a:gd name="T31" fmla="*/ 1128 h 1128"/>
                  <a:gd name="T32" fmla="*/ 32 w 1584"/>
                  <a:gd name="T33" fmla="*/ 1128 h 1128"/>
                  <a:gd name="T34" fmla="*/ 1554 w 1584"/>
                  <a:gd name="T35" fmla="*/ 1128 h 1128"/>
                  <a:gd name="T36" fmla="*/ 1554 w 1584"/>
                  <a:gd name="T37" fmla="*/ 1128 h 1128"/>
                  <a:gd name="T38" fmla="*/ 1560 w 1584"/>
                  <a:gd name="T39" fmla="*/ 1128 h 1128"/>
                  <a:gd name="T40" fmla="*/ 1566 w 1584"/>
                  <a:gd name="T41" fmla="*/ 1126 h 1128"/>
                  <a:gd name="T42" fmla="*/ 1576 w 1584"/>
                  <a:gd name="T43" fmla="*/ 1120 h 1128"/>
                  <a:gd name="T44" fmla="*/ 1582 w 1584"/>
                  <a:gd name="T45" fmla="*/ 1110 h 1128"/>
                  <a:gd name="T46" fmla="*/ 1584 w 1584"/>
                  <a:gd name="T47" fmla="*/ 1104 h 1128"/>
                  <a:gd name="T48" fmla="*/ 1584 w 1584"/>
                  <a:gd name="T49" fmla="*/ 1098 h 1128"/>
                  <a:gd name="T50" fmla="*/ 1584 w 1584"/>
                  <a:gd name="T51" fmla="*/ 30 h 1128"/>
                  <a:gd name="T52" fmla="*/ 1584 w 1584"/>
                  <a:gd name="T53" fmla="*/ 30 h 1128"/>
                  <a:gd name="T54" fmla="*/ 1584 w 1584"/>
                  <a:gd name="T55" fmla="*/ 24 h 1128"/>
                  <a:gd name="T56" fmla="*/ 1582 w 1584"/>
                  <a:gd name="T57" fmla="*/ 18 h 1128"/>
                  <a:gd name="T58" fmla="*/ 1576 w 1584"/>
                  <a:gd name="T59" fmla="*/ 8 h 1128"/>
                  <a:gd name="T60" fmla="*/ 1566 w 1584"/>
                  <a:gd name="T61" fmla="*/ 2 h 1128"/>
                  <a:gd name="T62" fmla="*/ 1560 w 1584"/>
                  <a:gd name="T63" fmla="*/ 0 h 1128"/>
                  <a:gd name="T64" fmla="*/ 1554 w 1584"/>
                  <a:gd name="T65" fmla="*/ 0 h 1128"/>
                  <a:gd name="T66" fmla="*/ 1554 w 1584"/>
                  <a:gd name="T67" fmla="*/ 0 h 1128"/>
                  <a:gd name="T68" fmla="*/ 1532 w 1584"/>
                  <a:gd name="T69" fmla="*/ 938 h 1128"/>
                  <a:gd name="T70" fmla="*/ 52 w 1584"/>
                  <a:gd name="T71" fmla="*/ 938 h 1128"/>
                  <a:gd name="T72" fmla="*/ 52 w 1584"/>
                  <a:gd name="T73" fmla="*/ 40 h 1128"/>
                  <a:gd name="T74" fmla="*/ 1532 w 1584"/>
                  <a:gd name="T75" fmla="*/ 40 h 1128"/>
                  <a:gd name="T76" fmla="*/ 1532 w 1584"/>
                  <a:gd name="T77" fmla="*/ 938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84" h="1128">
                    <a:moveTo>
                      <a:pt x="1554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0" y="8"/>
                    </a:lnTo>
                    <a:lnTo>
                      <a:pt x="4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1098"/>
                    </a:lnTo>
                    <a:lnTo>
                      <a:pt x="0" y="1098"/>
                    </a:lnTo>
                    <a:lnTo>
                      <a:pt x="2" y="1104"/>
                    </a:lnTo>
                    <a:lnTo>
                      <a:pt x="4" y="1110"/>
                    </a:lnTo>
                    <a:lnTo>
                      <a:pt x="10" y="1120"/>
                    </a:lnTo>
                    <a:lnTo>
                      <a:pt x="20" y="1126"/>
                    </a:lnTo>
                    <a:lnTo>
                      <a:pt x="26" y="1128"/>
                    </a:lnTo>
                    <a:lnTo>
                      <a:pt x="32" y="1128"/>
                    </a:lnTo>
                    <a:lnTo>
                      <a:pt x="1554" y="1128"/>
                    </a:lnTo>
                    <a:lnTo>
                      <a:pt x="1554" y="1128"/>
                    </a:lnTo>
                    <a:lnTo>
                      <a:pt x="1560" y="1128"/>
                    </a:lnTo>
                    <a:lnTo>
                      <a:pt x="1566" y="1126"/>
                    </a:lnTo>
                    <a:lnTo>
                      <a:pt x="1576" y="1120"/>
                    </a:lnTo>
                    <a:lnTo>
                      <a:pt x="1582" y="1110"/>
                    </a:lnTo>
                    <a:lnTo>
                      <a:pt x="1584" y="1104"/>
                    </a:lnTo>
                    <a:lnTo>
                      <a:pt x="1584" y="1098"/>
                    </a:lnTo>
                    <a:lnTo>
                      <a:pt x="1584" y="30"/>
                    </a:lnTo>
                    <a:lnTo>
                      <a:pt x="1584" y="30"/>
                    </a:lnTo>
                    <a:lnTo>
                      <a:pt x="1584" y="24"/>
                    </a:lnTo>
                    <a:lnTo>
                      <a:pt x="1582" y="18"/>
                    </a:lnTo>
                    <a:lnTo>
                      <a:pt x="1576" y="8"/>
                    </a:lnTo>
                    <a:lnTo>
                      <a:pt x="1566" y="2"/>
                    </a:lnTo>
                    <a:lnTo>
                      <a:pt x="1560" y="0"/>
                    </a:lnTo>
                    <a:lnTo>
                      <a:pt x="1554" y="0"/>
                    </a:lnTo>
                    <a:lnTo>
                      <a:pt x="1554" y="0"/>
                    </a:lnTo>
                    <a:close/>
                    <a:moveTo>
                      <a:pt x="1532" y="938"/>
                    </a:moveTo>
                    <a:lnTo>
                      <a:pt x="52" y="938"/>
                    </a:lnTo>
                    <a:lnTo>
                      <a:pt x="52" y="40"/>
                    </a:lnTo>
                    <a:lnTo>
                      <a:pt x="1532" y="40"/>
                    </a:lnTo>
                    <a:lnTo>
                      <a:pt x="1532" y="93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1" name="Freeform 19"/>
              <p:cNvSpPr>
                <a:spLocks/>
              </p:cNvSpPr>
              <p:nvPr/>
            </p:nvSpPr>
            <p:spPr bwMode="auto">
              <a:xfrm>
                <a:off x="6506761" y="5291272"/>
                <a:ext cx="1340803" cy="441277"/>
              </a:xfrm>
              <a:custGeom>
                <a:avLst/>
                <a:gdLst>
                  <a:gd name="T0" fmla="*/ 464 w 474"/>
                  <a:gd name="T1" fmla="*/ 128 h 156"/>
                  <a:gd name="T2" fmla="*/ 464 w 474"/>
                  <a:gd name="T3" fmla="*/ 128 h 156"/>
                  <a:gd name="T4" fmla="*/ 444 w 474"/>
                  <a:gd name="T5" fmla="*/ 120 h 156"/>
                  <a:gd name="T6" fmla="*/ 428 w 474"/>
                  <a:gd name="T7" fmla="*/ 112 h 156"/>
                  <a:gd name="T8" fmla="*/ 416 w 474"/>
                  <a:gd name="T9" fmla="*/ 100 h 156"/>
                  <a:gd name="T10" fmla="*/ 406 w 474"/>
                  <a:gd name="T11" fmla="*/ 86 h 156"/>
                  <a:gd name="T12" fmla="*/ 400 w 474"/>
                  <a:gd name="T13" fmla="*/ 70 h 156"/>
                  <a:gd name="T14" fmla="*/ 396 w 474"/>
                  <a:gd name="T15" fmla="*/ 54 h 156"/>
                  <a:gd name="T16" fmla="*/ 394 w 474"/>
                  <a:gd name="T17" fmla="*/ 34 h 156"/>
                  <a:gd name="T18" fmla="*/ 392 w 474"/>
                  <a:gd name="T19" fmla="*/ 14 h 156"/>
                  <a:gd name="T20" fmla="*/ 392 w 474"/>
                  <a:gd name="T21" fmla="*/ 0 h 156"/>
                  <a:gd name="T22" fmla="*/ 236 w 474"/>
                  <a:gd name="T23" fmla="*/ 0 h 156"/>
                  <a:gd name="T24" fmla="*/ 82 w 474"/>
                  <a:gd name="T25" fmla="*/ 0 h 156"/>
                  <a:gd name="T26" fmla="*/ 82 w 474"/>
                  <a:gd name="T27" fmla="*/ 14 h 156"/>
                  <a:gd name="T28" fmla="*/ 82 w 474"/>
                  <a:gd name="T29" fmla="*/ 14 h 156"/>
                  <a:gd name="T30" fmla="*/ 80 w 474"/>
                  <a:gd name="T31" fmla="*/ 34 h 156"/>
                  <a:gd name="T32" fmla="*/ 78 w 474"/>
                  <a:gd name="T33" fmla="*/ 54 h 156"/>
                  <a:gd name="T34" fmla="*/ 74 w 474"/>
                  <a:gd name="T35" fmla="*/ 70 h 156"/>
                  <a:gd name="T36" fmla="*/ 68 w 474"/>
                  <a:gd name="T37" fmla="*/ 86 h 156"/>
                  <a:gd name="T38" fmla="*/ 58 w 474"/>
                  <a:gd name="T39" fmla="*/ 100 h 156"/>
                  <a:gd name="T40" fmla="*/ 46 w 474"/>
                  <a:gd name="T41" fmla="*/ 112 h 156"/>
                  <a:gd name="T42" fmla="*/ 30 w 474"/>
                  <a:gd name="T43" fmla="*/ 120 h 156"/>
                  <a:gd name="T44" fmla="*/ 10 w 474"/>
                  <a:gd name="T45" fmla="*/ 128 h 156"/>
                  <a:gd name="T46" fmla="*/ 10 w 474"/>
                  <a:gd name="T47" fmla="*/ 128 h 156"/>
                  <a:gd name="T48" fmla="*/ 6 w 474"/>
                  <a:gd name="T49" fmla="*/ 130 h 156"/>
                  <a:gd name="T50" fmla="*/ 2 w 474"/>
                  <a:gd name="T51" fmla="*/ 132 h 156"/>
                  <a:gd name="T52" fmla="*/ 0 w 474"/>
                  <a:gd name="T53" fmla="*/ 138 h 156"/>
                  <a:gd name="T54" fmla="*/ 0 w 474"/>
                  <a:gd name="T55" fmla="*/ 142 h 156"/>
                  <a:gd name="T56" fmla="*/ 0 w 474"/>
                  <a:gd name="T57" fmla="*/ 148 h 156"/>
                  <a:gd name="T58" fmla="*/ 2 w 474"/>
                  <a:gd name="T59" fmla="*/ 152 h 156"/>
                  <a:gd name="T60" fmla="*/ 6 w 474"/>
                  <a:gd name="T61" fmla="*/ 154 h 156"/>
                  <a:gd name="T62" fmla="*/ 10 w 474"/>
                  <a:gd name="T63" fmla="*/ 156 h 156"/>
                  <a:gd name="T64" fmla="*/ 236 w 474"/>
                  <a:gd name="T65" fmla="*/ 156 h 156"/>
                  <a:gd name="T66" fmla="*/ 464 w 474"/>
                  <a:gd name="T67" fmla="*/ 156 h 156"/>
                  <a:gd name="T68" fmla="*/ 464 w 474"/>
                  <a:gd name="T69" fmla="*/ 156 h 156"/>
                  <a:gd name="T70" fmla="*/ 468 w 474"/>
                  <a:gd name="T71" fmla="*/ 154 h 156"/>
                  <a:gd name="T72" fmla="*/ 472 w 474"/>
                  <a:gd name="T73" fmla="*/ 152 h 156"/>
                  <a:gd name="T74" fmla="*/ 474 w 474"/>
                  <a:gd name="T75" fmla="*/ 148 h 156"/>
                  <a:gd name="T76" fmla="*/ 474 w 474"/>
                  <a:gd name="T77" fmla="*/ 142 h 156"/>
                  <a:gd name="T78" fmla="*/ 472 w 474"/>
                  <a:gd name="T79" fmla="*/ 138 h 156"/>
                  <a:gd name="T80" fmla="*/ 470 w 474"/>
                  <a:gd name="T81" fmla="*/ 132 h 156"/>
                  <a:gd name="T82" fmla="*/ 468 w 474"/>
                  <a:gd name="T83" fmla="*/ 130 h 156"/>
                  <a:gd name="T84" fmla="*/ 464 w 474"/>
                  <a:gd name="T85" fmla="*/ 128 h 156"/>
                  <a:gd name="T86" fmla="*/ 464 w 474"/>
                  <a:gd name="T87" fmla="*/ 12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4" h="156">
                    <a:moveTo>
                      <a:pt x="464" y="128"/>
                    </a:moveTo>
                    <a:lnTo>
                      <a:pt x="464" y="128"/>
                    </a:lnTo>
                    <a:lnTo>
                      <a:pt x="444" y="120"/>
                    </a:lnTo>
                    <a:lnTo>
                      <a:pt x="428" y="112"/>
                    </a:lnTo>
                    <a:lnTo>
                      <a:pt x="416" y="100"/>
                    </a:lnTo>
                    <a:lnTo>
                      <a:pt x="406" y="86"/>
                    </a:lnTo>
                    <a:lnTo>
                      <a:pt x="400" y="70"/>
                    </a:lnTo>
                    <a:lnTo>
                      <a:pt x="396" y="54"/>
                    </a:lnTo>
                    <a:lnTo>
                      <a:pt x="394" y="34"/>
                    </a:lnTo>
                    <a:lnTo>
                      <a:pt x="392" y="14"/>
                    </a:lnTo>
                    <a:lnTo>
                      <a:pt x="392" y="0"/>
                    </a:lnTo>
                    <a:lnTo>
                      <a:pt x="236" y="0"/>
                    </a:lnTo>
                    <a:lnTo>
                      <a:pt x="82" y="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0" y="34"/>
                    </a:lnTo>
                    <a:lnTo>
                      <a:pt x="78" y="54"/>
                    </a:lnTo>
                    <a:lnTo>
                      <a:pt x="74" y="70"/>
                    </a:lnTo>
                    <a:lnTo>
                      <a:pt x="68" y="86"/>
                    </a:lnTo>
                    <a:lnTo>
                      <a:pt x="58" y="100"/>
                    </a:lnTo>
                    <a:lnTo>
                      <a:pt x="46" y="112"/>
                    </a:lnTo>
                    <a:lnTo>
                      <a:pt x="30" y="120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6" y="130"/>
                    </a:lnTo>
                    <a:lnTo>
                      <a:pt x="2" y="132"/>
                    </a:lnTo>
                    <a:lnTo>
                      <a:pt x="0" y="138"/>
                    </a:lnTo>
                    <a:lnTo>
                      <a:pt x="0" y="142"/>
                    </a:lnTo>
                    <a:lnTo>
                      <a:pt x="0" y="148"/>
                    </a:lnTo>
                    <a:lnTo>
                      <a:pt x="2" y="152"/>
                    </a:lnTo>
                    <a:lnTo>
                      <a:pt x="6" y="154"/>
                    </a:lnTo>
                    <a:lnTo>
                      <a:pt x="10" y="156"/>
                    </a:lnTo>
                    <a:lnTo>
                      <a:pt x="236" y="156"/>
                    </a:lnTo>
                    <a:lnTo>
                      <a:pt x="464" y="156"/>
                    </a:lnTo>
                    <a:lnTo>
                      <a:pt x="464" y="156"/>
                    </a:lnTo>
                    <a:lnTo>
                      <a:pt x="468" y="154"/>
                    </a:lnTo>
                    <a:lnTo>
                      <a:pt x="472" y="152"/>
                    </a:lnTo>
                    <a:lnTo>
                      <a:pt x="474" y="148"/>
                    </a:lnTo>
                    <a:lnTo>
                      <a:pt x="474" y="142"/>
                    </a:lnTo>
                    <a:lnTo>
                      <a:pt x="472" y="138"/>
                    </a:lnTo>
                    <a:lnTo>
                      <a:pt x="470" y="132"/>
                    </a:lnTo>
                    <a:lnTo>
                      <a:pt x="468" y="130"/>
                    </a:lnTo>
                    <a:lnTo>
                      <a:pt x="464" y="128"/>
                    </a:lnTo>
                    <a:lnTo>
                      <a:pt x="464" y="12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58" name="组合 257"/>
          <p:cNvGrpSpPr/>
          <p:nvPr/>
        </p:nvGrpSpPr>
        <p:grpSpPr>
          <a:xfrm>
            <a:off x="5925225" y="2729784"/>
            <a:ext cx="2160855" cy="3099284"/>
            <a:chOff x="5925225" y="2729784"/>
            <a:chExt cx="2160855" cy="3099284"/>
          </a:xfrm>
        </p:grpSpPr>
        <p:sp>
          <p:nvSpPr>
            <p:cNvPr id="256" name="矩形 255"/>
            <p:cNvSpPr/>
            <p:nvPr/>
          </p:nvSpPr>
          <p:spPr>
            <a:xfrm>
              <a:off x="6911542" y="5611540"/>
              <a:ext cx="222953" cy="183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5925225" y="2729784"/>
              <a:ext cx="2160855" cy="3099284"/>
              <a:chOff x="-2332894" y="2759062"/>
              <a:chExt cx="2160855" cy="3099284"/>
            </a:xfrm>
          </p:grpSpPr>
          <p:pic>
            <p:nvPicPr>
              <p:cNvPr id="246" name="图片 2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500" y="2951406"/>
                <a:ext cx="2062800" cy="2636067"/>
              </a:xfrm>
              <a:prstGeom prst="rect">
                <a:avLst/>
              </a:prstGeom>
            </p:spPr>
          </p:pic>
          <p:sp>
            <p:nvSpPr>
              <p:cNvPr id="148" name="Freeform 19"/>
              <p:cNvSpPr>
                <a:spLocks noEditPoints="1"/>
              </p:cNvSpPr>
              <p:nvPr/>
            </p:nvSpPr>
            <p:spPr bwMode="auto">
              <a:xfrm>
                <a:off x="-2332894" y="2759062"/>
                <a:ext cx="2160855" cy="309928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482"/>
                  </a:cxn>
                  <a:cxn ang="0">
                    <a:pos x="0" y="490"/>
                  </a:cxn>
                  <a:cxn ang="0">
                    <a:pos x="12" y="500"/>
                  </a:cxn>
                  <a:cxn ang="0">
                    <a:pos x="330" y="502"/>
                  </a:cxn>
                  <a:cxn ang="0">
                    <a:pos x="338" y="500"/>
                  </a:cxn>
                  <a:cxn ang="0">
                    <a:pos x="348" y="490"/>
                  </a:cxn>
                  <a:cxn ang="0">
                    <a:pos x="350" y="20"/>
                  </a:cxn>
                  <a:cxn ang="0">
                    <a:pos x="348" y="12"/>
                  </a:cxn>
                  <a:cxn ang="0">
                    <a:pos x="338" y="0"/>
                  </a:cxn>
                  <a:cxn ang="0">
                    <a:pos x="330" y="0"/>
                  </a:cxn>
                  <a:cxn ang="0">
                    <a:pos x="174" y="18"/>
                  </a:cxn>
                  <a:cxn ang="0">
                    <a:pos x="178" y="22"/>
                  </a:cxn>
                  <a:cxn ang="0">
                    <a:pos x="178" y="24"/>
                  </a:cxn>
                  <a:cxn ang="0">
                    <a:pos x="174" y="26"/>
                  </a:cxn>
                  <a:cxn ang="0">
                    <a:pos x="172" y="22"/>
                  </a:cxn>
                  <a:cxn ang="0">
                    <a:pos x="172" y="20"/>
                  </a:cxn>
                  <a:cxn ang="0">
                    <a:pos x="174" y="18"/>
                  </a:cxn>
                  <a:cxn ang="0">
                    <a:pos x="174" y="494"/>
                  </a:cxn>
                  <a:cxn ang="0">
                    <a:pos x="166" y="490"/>
                  </a:cxn>
                  <a:cxn ang="0">
                    <a:pos x="162" y="482"/>
                  </a:cxn>
                  <a:cxn ang="0">
                    <a:pos x="164" y="476"/>
                  </a:cxn>
                  <a:cxn ang="0">
                    <a:pos x="170" y="470"/>
                  </a:cxn>
                  <a:cxn ang="0">
                    <a:pos x="174" y="470"/>
                  </a:cxn>
                  <a:cxn ang="0">
                    <a:pos x="184" y="474"/>
                  </a:cxn>
                  <a:cxn ang="0">
                    <a:pos x="186" y="482"/>
                  </a:cxn>
                  <a:cxn ang="0">
                    <a:pos x="186" y="486"/>
                  </a:cxn>
                  <a:cxn ang="0">
                    <a:pos x="180" y="492"/>
                  </a:cxn>
                  <a:cxn ang="0">
                    <a:pos x="174" y="494"/>
                  </a:cxn>
                  <a:cxn ang="0">
                    <a:pos x="18" y="460"/>
                  </a:cxn>
                  <a:cxn ang="0">
                    <a:pos x="332" y="42"/>
                  </a:cxn>
                </a:cxnLst>
                <a:rect l="0" t="0" r="r" b="b"/>
                <a:pathLst>
                  <a:path w="350" h="502">
                    <a:moveTo>
                      <a:pt x="33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82"/>
                    </a:lnTo>
                    <a:lnTo>
                      <a:pt x="0" y="482"/>
                    </a:lnTo>
                    <a:lnTo>
                      <a:pt x="0" y="490"/>
                    </a:lnTo>
                    <a:lnTo>
                      <a:pt x="6" y="496"/>
                    </a:lnTo>
                    <a:lnTo>
                      <a:pt x="12" y="500"/>
                    </a:lnTo>
                    <a:lnTo>
                      <a:pt x="20" y="502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8" y="500"/>
                    </a:lnTo>
                    <a:lnTo>
                      <a:pt x="344" y="496"/>
                    </a:lnTo>
                    <a:lnTo>
                      <a:pt x="348" y="490"/>
                    </a:lnTo>
                    <a:lnTo>
                      <a:pt x="350" y="482"/>
                    </a:lnTo>
                    <a:lnTo>
                      <a:pt x="350" y="20"/>
                    </a:lnTo>
                    <a:lnTo>
                      <a:pt x="350" y="20"/>
                    </a:lnTo>
                    <a:lnTo>
                      <a:pt x="348" y="12"/>
                    </a:lnTo>
                    <a:lnTo>
                      <a:pt x="344" y="6"/>
                    </a:lnTo>
                    <a:lnTo>
                      <a:pt x="338" y="0"/>
                    </a:lnTo>
                    <a:lnTo>
                      <a:pt x="330" y="0"/>
                    </a:lnTo>
                    <a:lnTo>
                      <a:pt x="330" y="0"/>
                    </a:lnTo>
                    <a:close/>
                    <a:moveTo>
                      <a:pt x="174" y="18"/>
                    </a:moveTo>
                    <a:lnTo>
                      <a:pt x="174" y="18"/>
                    </a:lnTo>
                    <a:lnTo>
                      <a:pt x="178" y="20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8" y="24"/>
                    </a:lnTo>
                    <a:lnTo>
                      <a:pt x="174" y="26"/>
                    </a:lnTo>
                    <a:lnTo>
                      <a:pt x="174" y="26"/>
                    </a:lnTo>
                    <a:lnTo>
                      <a:pt x="172" y="24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2" y="20"/>
                    </a:lnTo>
                    <a:lnTo>
                      <a:pt x="174" y="18"/>
                    </a:lnTo>
                    <a:lnTo>
                      <a:pt x="174" y="18"/>
                    </a:lnTo>
                    <a:close/>
                    <a:moveTo>
                      <a:pt x="174" y="494"/>
                    </a:moveTo>
                    <a:lnTo>
                      <a:pt x="174" y="494"/>
                    </a:lnTo>
                    <a:lnTo>
                      <a:pt x="170" y="492"/>
                    </a:lnTo>
                    <a:lnTo>
                      <a:pt x="166" y="490"/>
                    </a:lnTo>
                    <a:lnTo>
                      <a:pt x="164" y="486"/>
                    </a:lnTo>
                    <a:lnTo>
                      <a:pt x="162" y="482"/>
                    </a:lnTo>
                    <a:lnTo>
                      <a:pt x="162" y="482"/>
                    </a:lnTo>
                    <a:lnTo>
                      <a:pt x="164" y="476"/>
                    </a:lnTo>
                    <a:lnTo>
                      <a:pt x="166" y="474"/>
                    </a:lnTo>
                    <a:lnTo>
                      <a:pt x="170" y="470"/>
                    </a:lnTo>
                    <a:lnTo>
                      <a:pt x="174" y="470"/>
                    </a:lnTo>
                    <a:lnTo>
                      <a:pt x="174" y="470"/>
                    </a:lnTo>
                    <a:lnTo>
                      <a:pt x="180" y="470"/>
                    </a:lnTo>
                    <a:lnTo>
                      <a:pt x="184" y="474"/>
                    </a:lnTo>
                    <a:lnTo>
                      <a:pt x="186" y="476"/>
                    </a:lnTo>
                    <a:lnTo>
                      <a:pt x="186" y="482"/>
                    </a:lnTo>
                    <a:lnTo>
                      <a:pt x="186" y="482"/>
                    </a:lnTo>
                    <a:lnTo>
                      <a:pt x="186" y="486"/>
                    </a:lnTo>
                    <a:lnTo>
                      <a:pt x="184" y="490"/>
                    </a:lnTo>
                    <a:lnTo>
                      <a:pt x="180" y="492"/>
                    </a:lnTo>
                    <a:lnTo>
                      <a:pt x="174" y="494"/>
                    </a:lnTo>
                    <a:lnTo>
                      <a:pt x="174" y="494"/>
                    </a:lnTo>
                    <a:close/>
                    <a:moveTo>
                      <a:pt x="332" y="460"/>
                    </a:moveTo>
                    <a:lnTo>
                      <a:pt x="18" y="460"/>
                    </a:lnTo>
                    <a:lnTo>
                      <a:pt x="18" y="42"/>
                    </a:lnTo>
                    <a:lnTo>
                      <a:pt x="332" y="42"/>
                    </a:lnTo>
                    <a:lnTo>
                      <a:pt x="332" y="4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651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57" name="组合 256"/>
          <p:cNvGrpSpPr/>
          <p:nvPr/>
        </p:nvGrpSpPr>
        <p:grpSpPr>
          <a:xfrm>
            <a:off x="5312933" y="3722355"/>
            <a:ext cx="1091171" cy="2122552"/>
            <a:chOff x="5312933" y="3722355"/>
            <a:chExt cx="1091171" cy="2122552"/>
          </a:xfrm>
        </p:grpSpPr>
        <p:sp>
          <p:nvSpPr>
            <p:cNvPr id="255" name="矩形 254"/>
            <p:cNvSpPr/>
            <p:nvPr/>
          </p:nvSpPr>
          <p:spPr>
            <a:xfrm>
              <a:off x="5644383" y="5696626"/>
              <a:ext cx="387306" cy="128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5312933" y="3722355"/>
              <a:ext cx="1091171" cy="2122552"/>
              <a:chOff x="5004829" y="7194014"/>
              <a:chExt cx="1091171" cy="2122552"/>
            </a:xfrm>
          </p:grpSpPr>
          <p:pic>
            <p:nvPicPr>
              <p:cNvPr id="249" name="图片 24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55" t="12437" r="1455" b="1461"/>
              <a:stretch/>
            </p:blipFill>
            <p:spPr>
              <a:xfrm>
                <a:off x="5005200" y="7340890"/>
                <a:ext cx="1090800" cy="1828800"/>
              </a:xfrm>
              <a:prstGeom prst="rect">
                <a:avLst/>
              </a:prstGeom>
            </p:spPr>
          </p:pic>
          <p:grpSp>
            <p:nvGrpSpPr>
              <p:cNvPr id="151" name="组 14"/>
              <p:cNvGrpSpPr/>
              <p:nvPr/>
            </p:nvGrpSpPr>
            <p:grpSpPr>
              <a:xfrm>
                <a:off x="5004829" y="7194014"/>
                <a:ext cx="1091171" cy="2122552"/>
                <a:chOff x="10356167" y="4173992"/>
                <a:chExt cx="959712" cy="1866838"/>
              </a:xfrm>
            </p:grpSpPr>
            <p:sp>
              <p:nvSpPr>
                <p:cNvPr id="176" name="Freeform 8"/>
                <p:cNvSpPr>
                  <a:spLocks noEditPoints="1"/>
                </p:cNvSpPr>
                <p:nvPr/>
              </p:nvSpPr>
              <p:spPr bwMode="auto">
                <a:xfrm>
                  <a:off x="10356167" y="4173992"/>
                  <a:ext cx="959712" cy="1866838"/>
                </a:xfrm>
                <a:custGeom>
                  <a:avLst/>
                  <a:gdLst>
                    <a:gd name="T0" fmla="*/ 56 w 584"/>
                    <a:gd name="T1" fmla="*/ 0 h 1136"/>
                    <a:gd name="T2" fmla="*/ 44 w 584"/>
                    <a:gd name="T3" fmla="*/ 2 h 1136"/>
                    <a:gd name="T4" fmla="*/ 24 w 584"/>
                    <a:gd name="T5" fmla="*/ 10 h 1136"/>
                    <a:gd name="T6" fmla="*/ 8 w 584"/>
                    <a:gd name="T7" fmla="*/ 26 h 1136"/>
                    <a:gd name="T8" fmla="*/ 0 w 584"/>
                    <a:gd name="T9" fmla="*/ 46 h 1136"/>
                    <a:gd name="T10" fmla="*/ 0 w 584"/>
                    <a:gd name="T11" fmla="*/ 1080 h 1136"/>
                    <a:gd name="T12" fmla="*/ 0 w 584"/>
                    <a:gd name="T13" fmla="*/ 1092 h 1136"/>
                    <a:gd name="T14" fmla="*/ 8 w 584"/>
                    <a:gd name="T15" fmla="*/ 1112 h 1136"/>
                    <a:gd name="T16" fmla="*/ 24 w 584"/>
                    <a:gd name="T17" fmla="*/ 1126 h 1136"/>
                    <a:gd name="T18" fmla="*/ 44 w 584"/>
                    <a:gd name="T19" fmla="*/ 1136 h 1136"/>
                    <a:gd name="T20" fmla="*/ 528 w 584"/>
                    <a:gd name="T21" fmla="*/ 1136 h 1136"/>
                    <a:gd name="T22" fmla="*/ 538 w 584"/>
                    <a:gd name="T23" fmla="*/ 1136 h 1136"/>
                    <a:gd name="T24" fmla="*/ 558 w 584"/>
                    <a:gd name="T25" fmla="*/ 1126 h 1136"/>
                    <a:gd name="T26" fmla="*/ 574 w 584"/>
                    <a:gd name="T27" fmla="*/ 1112 h 1136"/>
                    <a:gd name="T28" fmla="*/ 584 w 584"/>
                    <a:gd name="T29" fmla="*/ 1092 h 1136"/>
                    <a:gd name="T30" fmla="*/ 584 w 584"/>
                    <a:gd name="T31" fmla="*/ 58 h 1136"/>
                    <a:gd name="T32" fmla="*/ 584 w 584"/>
                    <a:gd name="T33" fmla="*/ 46 h 1136"/>
                    <a:gd name="T34" fmla="*/ 574 w 584"/>
                    <a:gd name="T35" fmla="*/ 26 h 1136"/>
                    <a:gd name="T36" fmla="*/ 558 w 584"/>
                    <a:gd name="T37" fmla="*/ 10 h 1136"/>
                    <a:gd name="T38" fmla="*/ 538 w 584"/>
                    <a:gd name="T39" fmla="*/ 2 h 1136"/>
                    <a:gd name="T40" fmla="*/ 528 w 584"/>
                    <a:gd name="T41" fmla="*/ 0 h 1136"/>
                    <a:gd name="T42" fmla="*/ 480 w 584"/>
                    <a:gd name="T43" fmla="*/ 18 h 1136"/>
                    <a:gd name="T44" fmla="*/ 488 w 584"/>
                    <a:gd name="T45" fmla="*/ 20 h 1136"/>
                    <a:gd name="T46" fmla="*/ 490 w 584"/>
                    <a:gd name="T47" fmla="*/ 28 h 1136"/>
                    <a:gd name="T48" fmla="*/ 490 w 584"/>
                    <a:gd name="T49" fmla="*/ 32 h 1136"/>
                    <a:gd name="T50" fmla="*/ 484 w 584"/>
                    <a:gd name="T51" fmla="*/ 36 h 1136"/>
                    <a:gd name="T52" fmla="*/ 480 w 584"/>
                    <a:gd name="T53" fmla="*/ 36 h 1136"/>
                    <a:gd name="T54" fmla="*/ 474 w 584"/>
                    <a:gd name="T55" fmla="*/ 34 h 1136"/>
                    <a:gd name="T56" fmla="*/ 472 w 584"/>
                    <a:gd name="T57" fmla="*/ 28 h 1136"/>
                    <a:gd name="T58" fmla="*/ 472 w 584"/>
                    <a:gd name="T59" fmla="*/ 24 h 1136"/>
                    <a:gd name="T60" fmla="*/ 476 w 584"/>
                    <a:gd name="T61" fmla="*/ 18 h 1136"/>
                    <a:gd name="T62" fmla="*/ 480 w 584"/>
                    <a:gd name="T63" fmla="*/ 18 h 1136"/>
                    <a:gd name="T64" fmla="*/ 348 w 584"/>
                    <a:gd name="T65" fmla="*/ 18 h 1136"/>
                    <a:gd name="T66" fmla="*/ 352 w 584"/>
                    <a:gd name="T67" fmla="*/ 20 h 1136"/>
                    <a:gd name="T68" fmla="*/ 354 w 584"/>
                    <a:gd name="T69" fmla="*/ 24 h 1136"/>
                    <a:gd name="T70" fmla="*/ 348 w 584"/>
                    <a:gd name="T71" fmla="*/ 30 h 1136"/>
                    <a:gd name="T72" fmla="*/ 236 w 584"/>
                    <a:gd name="T73" fmla="*/ 30 h 1136"/>
                    <a:gd name="T74" fmla="*/ 230 w 584"/>
                    <a:gd name="T75" fmla="*/ 24 h 1136"/>
                    <a:gd name="T76" fmla="*/ 232 w 584"/>
                    <a:gd name="T77" fmla="*/ 20 h 1136"/>
                    <a:gd name="T78" fmla="*/ 236 w 584"/>
                    <a:gd name="T79" fmla="*/ 18 h 1136"/>
                    <a:gd name="T80" fmla="*/ 246 w 584"/>
                    <a:gd name="T81" fmla="*/ 1104 h 1136"/>
                    <a:gd name="T82" fmla="*/ 240 w 584"/>
                    <a:gd name="T83" fmla="*/ 1102 h 1136"/>
                    <a:gd name="T84" fmla="*/ 232 w 584"/>
                    <a:gd name="T85" fmla="*/ 1092 h 1136"/>
                    <a:gd name="T86" fmla="*/ 230 w 584"/>
                    <a:gd name="T87" fmla="*/ 1086 h 1136"/>
                    <a:gd name="T88" fmla="*/ 234 w 584"/>
                    <a:gd name="T89" fmla="*/ 1074 h 1136"/>
                    <a:gd name="T90" fmla="*/ 246 w 584"/>
                    <a:gd name="T91" fmla="*/ 1070 h 1136"/>
                    <a:gd name="T92" fmla="*/ 336 w 584"/>
                    <a:gd name="T93" fmla="*/ 1070 h 1136"/>
                    <a:gd name="T94" fmla="*/ 348 w 584"/>
                    <a:gd name="T95" fmla="*/ 1074 h 1136"/>
                    <a:gd name="T96" fmla="*/ 354 w 584"/>
                    <a:gd name="T97" fmla="*/ 1086 h 1136"/>
                    <a:gd name="T98" fmla="*/ 352 w 584"/>
                    <a:gd name="T99" fmla="*/ 1092 h 1136"/>
                    <a:gd name="T100" fmla="*/ 344 w 584"/>
                    <a:gd name="T101" fmla="*/ 1102 h 1136"/>
                    <a:gd name="T102" fmla="*/ 336 w 584"/>
                    <a:gd name="T103" fmla="*/ 1104 h 1136"/>
                    <a:gd name="T104" fmla="*/ 22 w 584"/>
                    <a:gd name="T105" fmla="*/ 1042 h 1136"/>
                    <a:gd name="T106" fmla="*/ 560 w 584"/>
                    <a:gd name="T107" fmla="*/ 90 h 1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4" h="1136">
                      <a:moveTo>
                        <a:pt x="528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44" y="2"/>
                      </a:lnTo>
                      <a:lnTo>
                        <a:pt x="34" y="4"/>
                      </a:lnTo>
                      <a:lnTo>
                        <a:pt x="24" y="10"/>
                      </a:lnTo>
                      <a:lnTo>
                        <a:pt x="16" y="16"/>
                      </a:ln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8"/>
                      </a:lnTo>
                      <a:lnTo>
                        <a:pt x="0" y="1080"/>
                      </a:lnTo>
                      <a:lnTo>
                        <a:pt x="0" y="1080"/>
                      </a:lnTo>
                      <a:lnTo>
                        <a:pt x="0" y="1092"/>
                      </a:lnTo>
                      <a:lnTo>
                        <a:pt x="4" y="1102"/>
                      </a:lnTo>
                      <a:lnTo>
                        <a:pt x="8" y="1112"/>
                      </a:lnTo>
                      <a:lnTo>
                        <a:pt x="16" y="1120"/>
                      </a:lnTo>
                      <a:lnTo>
                        <a:pt x="24" y="1126"/>
                      </a:lnTo>
                      <a:lnTo>
                        <a:pt x="34" y="1132"/>
                      </a:lnTo>
                      <a:lnTo>
                        <a:pt x="44" y="1136"/>
                      </a:lnTo>
                      <a:lnTo>
                        <a:pt x="56" y="1136"/>
                      </a:lnTo>
                      <a:lnTo>
                        <a:pt x="528" y="1136"/>
                      </a:lnTo>
                      <a:lnTo>
                        <a:pt x="528" y="1136"/>
                      </a:lnTo>
                      <a:lnTo>
                        <a:pt x="538" y="1136"/>
                      </a:lnTo>
                      <a:lnTo>
                        <a:pt x="550" y="1132"/>
                      </a:lnTo>
                      <a:lnTo>
                        <a:pt x="558" y="1126"/>
                      </a:lnTo>
                      <a:lnTo>
                        <a:pt x="568" y="1120"/>
                      </a:lnTo>
                      <a:lnTo>
                        <a:pt x="574" y="1112"/>
                      </a:lnTo>
                      <a:lnTo>
                        <a:pt x="580" y="1102"/>
                      </a:lnTo>
                      <a:lnTo>
                        <a:pt x="584" y="1092"/>
                      </a:lnTo>
                      <a:lnTo>
                        <a:pt x="584" y="1080"/>
                      </a:lnTo>
                      <a:lnTo>
                        <a:pt x="584" y="58"/>
                      </a:lnTo>
                      <a:lnTo>
                        <a:pt x="584" y="58"/>
                      </a:lnTo>
                      <a:lnTo>
                        <a:pt x="584" y="46"/>
                      </a:lnTo>
                      <a:lnTo>
                        <a:pt x="580" y="36"/>
                      </a:lnTo>
                      <a:lnTo>
                        <a:pt x="574" y="26"/>
                      </a:lnTo>
                      <a:lnTo>
                        <a:pt x="568" y="16"/>
                      </a:lnTo>
                      <a:lnTo>
                        <a:pt x="558" y="10"/>
                      </a:lnTo>
                      <a:lnTo>
                        <a:pt x="550" y="4"/>
                      </a:lnTo>
                      <a:lnTo>
                        <a:pt x="538" y="2"/>
                      </a:lnTo>
                      <a:lnTo>
                        <a:pt x="528" y="0"/>
                      </a:lnTo>
                      <a:lnTo>
                        <a:pt x="528" y="0"/>
                      </a:lnTo>
                      <a:close/>
                      <a:moveTo>
                        <a:pt x="480" y="18"/>
                      </a:moveTo>
                      <a:lnTo>
                        <a:pt x="480" y="18"/>
                      </a:lnTo>
                      <a:lnTo>
                        <a:pt x="484" y="18"/>
                      </a:lnTo>
                      <a:lnTo>
                        <a:pt x="488" y="20"/>
                      </a:lnTo>
                      <a:lnTo>
                        <a:pt x="490" y="24"/>
                      </a:lnTo>
                      <a:lnTo>
                        <a:pt x="490" y="28"/>
                      </a:lnTo>
                      <a:lnTo>
                        <a:pt x="490" y="28"/>
                      </a:lnTo>
                      <a:lnTo>
                        <a:pt x="490" y="32"/>
                      </a:lnTo>
                      <a:lnTo>
                        <a:pt x="488" y="34"/>
                      </a:lnTo>
                      <a:lnTo>
                        <a:pt x="484" y="36"/>
                      </a:lnTo>
                      <a:lnTo>
                        <a:pt x="480" y="36"/>
                      </a:lnTo>
                      <a:lnTo>
                        <a:pt x="480" y="36"/>
                      </a:lnTo>
                      <a:lnTo>
                        <a:pt x="476" y="36"/>
                      </a:lnTo>
                      <a:lnTo>
                        <a:pt x="474" y="34"/>
                      </a:lnTo>
                      <a:lnTo>
                        <a:pt x="472" y="32"/>
                      </a:lnTo>
                      <a:lnTo>
                        <a:pt x="472" y="28"/>
                      </a:lnTo>
                      <a:lnTo>
                        <a:pt x="472" y="28"/>
                      </a:lnTo>
                      <a:lnTo>
                        <a:pt x="472" y="24"/>
                      </a:lnTo>
                      <a:lnTo>
                        <a:pt x="474" y="20"/>
                      </a:lnTo>
                      <a:lnTo>
                        <a:pt x="476" y="18"/>
                      </a:lnTo>
                      <a:lnTo>
                        <a:pt x="480" y="18"/>
                      </a:lnTo>
                      <a:lnTo>
                        <a:pt x="480" y="18"/>
                      </a:lnTo>
                      <a:close/>
                      <a:moveTo>
                        <a:pt x="236" y="18"/>
                      </a:moveTo>
                      <a:lnTo>
                        <a:pt x="348" y="18"/>
                      </a:lnTo>
                      <a:lnTo>
                        <a:pt x="348" y="18"/>
                      </a:lnTo>
                      <a:lnTo>
                        <a:pt x="352" y="20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52" y="28"/>
                      </a:lnTo>
                      <a:lnTo>
                        <a:pt x="348" y="30"/>
                      </a:lnTo>
                      <a:lnTo>
                        <a:pt x="236" y="30"/>
                      </a:lnTo>
                      <a:lnTo>
                        <a:pt x="236" y="30"/>
                      </a:lnTo>
                      <a:lnTo>
                        <a:pt x="232" y="28"/>
                      </a:lnTo>
                      <a:lnTo>
                        <a:pt x="230" y="24"/>
                      </a:lnTo>
                      <a:lnTo>
                        <a:pt x="230" y="24"/>
                      </a:lnTo>
                      <a:lnTo>
                        <a:pt x="232" y="20"/>
                      </a:lnTo>
                      <a:lnTo>
                        <a:pt x="236" y="18"/>
                      </a:lnTo>
                      <a:lnTo>
                        <a:pt x="236" y="18"/>
                      </a:lnTo>
                      <a:close/>
                      <a:moveTo>
                        <a:pt x="336" y="1104"/>
                      </a:moveTo>
                      <a:lnTo>
                        <a:pt x="246" y="1104"/>
                      </a:lnTo>
                      <a:lnTo>
                        <a:pt x="246" y="1104"/>
                      </a:lnTo>
                      <a:lnTo>
                        <a:pt x="240" y="1102"/>
                      </a:lnTo>
                      <a:lnTo>
                        <a:pt x="234" y="1098"/>
                      </a:lnTo>
                      <a:lnTo>
                        <a:pt x="232" y="1092"/>
                      </a:lnTo>
                      <a:lnTo>
                        <a:pt x="230" y="1086"/>
                      </a:lnTo>
                      <a:lnTo>
                        <a:pt x="230" y="1086"/>
                      </a:lnTo>
                      <a:lnTo>
                        <a:pt x="232" y="1080"/>
                      </a:lnTo>
                      <a:lnTo>
                        <a:pt x="234" y="1074"/>
                      </a:lnTo>
                      <a:lnTo>
                        <a:pt x="240" y="1070"/>
                      </a:lnTo>
                      <a:lnTo>
                        <a:pt x="246" y="1070"/>
                      </a:lnTo>
                      <a:lnTo>
                        <a:pt x="336" y="1070"/>
                      </a:lnTo>
                      <a:lnTo>
                        <a:pt x="336" y="1070"/>
                      </a:lnTo>
                      <a:lnTo>
                        <a:pt x="344" y="1070"/>
                      </a:lnTo>
                      <a:lnTo>
                        <a:pt x="348" y="1074"/>
                      </a:lnTo>
                      <a:lnTo>
                        <a:pt x="352" y="1080"/>
                      </a:lnTo>
                      <a:lnTo>
                        <a:pt x="354" y="1086"/>
                      </a:lnTo>
                      <a:lnTo>
                        <a:pt x="354" y="1086"/>
                      </a:lnTo>
                      <a:lnTo>
                        <a:pt x="352" y="1092"/>
                      </a:lnTo>
                      <a:lnTo>
                        <a:pt x="348" y="1098"/>
                      </a:lnTo>
                      <a:lnTo>
                        <a:pt x="344" y="1102"/>
                      </a:lnTo>
                      <a:lnTo>
                        <a:pt x="336" y="1104"/>
                      </a:lnTo>
                      <a:lnTo>
                        <a:pt x="336" y="1104"/>
                      </a:lnTo>
                      <a:close/>
                      <a:moveTo>
                        <a:pt x="560" y="1042"/>
                      </a:moveTo>
                      <a:lnTo>
                        <a:pt x="22" y="1042"/>
                      </a:lnTo>
                      <a:lnTo>
                        <a:pt x="22" y="90"/>
                      </a:lnTo>
                      <a:lnTo>
                        <a:pt x="560" y="90"/>
                      </a:lnTo>
                      <a:lnTo>
                        <a:pt x="560" y="104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53" name="组 16"/>
                <p:cNvGrpSpPr/>
                <p:nvPr/>
              </p:nvGrpSpPr>
              <p:grpSpPr>
                <a:xfrm>
                  <a:off x="11089246" y="4364773"/>
                  <a:ext cx="127482" cy="22798"/>
                  <a:chOff x="5811735" y="1052397"/>
                  <a:chExt cx="147979" cy="26463"/>
                </a:xfrm>
              </p:grpSpPr>
              <p:pic>
                <p:nvPicPr>
                  <p:cNvPr id="160" name="图片 159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V="1">
                    <a:off x="5811735" y="1063261"/>
                    <a:ext cx="24311" cy="473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1" name="图片 160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flipV="1">
                    <a:off x="5871525" y="1052504"/>
                    <a:ext cx="26247" cy="26247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2" name="图片 161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 flipV="1">
                    <a:off x="5933251" y="1052397"/>
                    <a:ext cx="26463" cy="26463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</p:grpSp>
        </p:grpSp>
      </p:grpSp>
      <p:grpSp>
        <p:nvGrpSpPr>
          <p:cNvPr id="253" name="组合 252"/>
          <p:cNvGrpSpPr/>
          <p:nvPr/>
        </p:nvGrpSpPr>
        <p:grpSpPr>
          <a:xfrm>
            <a:off x="3151989" y="4462778"/>
            <a:ext cx="2498676" cy="1385984"/>
            <a:chOff x="-1785932" y="7562298"/>
            <a:chExt cx="2498676" cy="1385984"/>
          </a:xfrm>
        </p:grpSpPr>
        <p:pic>
          <p:nvPicPr>
            <p:cNvPr id="248" name="图片 24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5656" y="7600000"/>
              <a:ext cx="2498400" cy="1348281"/>
            </a:xfrm>
            <a:prstGeom prst="rect">
              <a:avLst/>
            </a:prstGeom>
          </p:spPr>
        </p:pic>
        <p:grpSp>
          <p:nvGrpSpPr>
            <p:cNvPr id="242" name="组合 241"/>
            <p:cNvGrpSpPr/>
            <p:nvPr/>
          </p:nvGrpSpPr>
          <p:grpSpPr>
            <a:xfrm>
              <a:off x="-1785932" y="7562298"/>
              <a:ext cx="2498676" cy="1385984"/>
              <a:chOff x="-12288078" y="3476055"/>
              <a:chExt cx="2498676" cy="1385984"/>
            </a:xfrm>
          </p:grpSpPr>
          <p:sp>
            <p:nvSpPr>
              <p:cNvPr id="198" name="Freeform 17"/>
              <p:cNvSpPr>
                <a:spLocks noEditPoints="1"/>
              </p:cNvSpPr>
              <p:nvPr/>
            </p:nvSpPr>
            <p:spPr bwMode="auto">
              <a:xfrm rot="16200000">
                <a:off x="-11731732" y="2919709"/>
                <a:ext cx="1385984" cy="2498676"/>
              </a:xfrm>
              <a:custGeom>
                <a:avLst/>
                <a:gdLst>
                  <a:gd name="T0" fmla="*/ 16 w 710"/>
                  <a:gd name="T1" fmla="*/ 0 h 1280"/>
                  <a:gd name="T2" fmla="*/ 10 w 710"/>
                  <a:gd name="T3" fmla="*/ 2 h 1280"/>
                  <a:gd name="T4" fmla="*/ 2 w 710"/>
                  <a:gd name="T5" fmla="*/ 10 h 1280"/>
                  <a:gd name="T6" fmla="*/ 0 w 710"/>
                  <a:gd name="T7" fmla="*/ 1264 h 1280"/>
                  <a:gd name="T8" fmla="*/ 2 w 710"/>
                  <a:gd name="T9" fmla="*/ 1270 h 1280"/>
                  <a:gd name="T10" fmla="*/ 10 w 710"/>
                  <a:gd name="T11" fmla="*/ 1278 h 1280"/>
                  <a:gd name="T12" fmla="*/ 694 w 710"/>
                  <a:gd name="T13" fmla="*/ 1280 h 1280"/>
                  <a:gd name="T14" fmla="*/ 700 w 710"/>
                  <a:gd name="T15" fmla="*/ 1278 h 1280"/>
                  <a:gd name="T16" fmla="*/ 708 w 710"/>
                  <a:gd name="T17" fmla="*/ 1270 h 1280"/>
                  <a:gd name="T18" fmla="*/ 710 w 710"/>
                  <a:gd name="T19" fmla="*/ 16 h 1280"/>
                  <a:gd name="T20" fmla="*/ 708 w 710"/>
                  <a:gd name="T21" fmla="*/ 10 h 1280"/>
                  <a:gd name="T22" fmla="*/ 700 w 710"/>
                  <a:gd name="T23" fmla="*/ 2 h 1280"/>
                  <a:gd name="T24" fmla="*/ 694 w 710"/>
                  <a:gd name="T25" fmla="*/ 0 h 1280"/>
                  <a:gd name="T26" fmla="*/ 420 w 710"/>
                  <a:gd name="T27" fmla="*/ 30 h 1280"/>
                  <a:gd name="T28" fmla="*/ 424 w 710"/>
                  <a:gd name="T29" fmla="*/ 30 h 1280"/>
                  <a:gd name="T30" fmla="*/ 428 w 710"/>
                  <a:gd name="T31" fmla="*/ 34 h 1280"/>
                  <a:gd name="T32" fmla="*/ 430 w 710"/>
                  <a:gd name="T33" fmla="*/ 38 h 1280"/>
                  <a:gd name="T34" fmla="*/ 426 w 710"/>
                  <a:gd name="T35" fmla="*/ 44 h 1280"/>
                  <a:gd name="T36" fmla="*/ 420 w 710"/>
                  <a:gd name="T37" fmla="*/ 48 h 1280"/>
                  <a:gd name="T38" fmla="*/ 290 w 710"/>
                  <a:gd name="T39" fmla="*/ 48 h 1280"/>
                  <a:gd name="T40" fmla="*/ 284 w 710"/>
                  <a:gd name="T41" fmla="*/ 44 h 1280"/>
                  <a:gd name="T42" fmla="*/ 282 w 710"/>
                  <a:gd name="T43" fmla="*/ 38 h 1280"/>
                  <a:gd name="T44" fmla="*/ 282 w 710"/>
                  <a:gd name="T45" fmla="*/ 34 h 1280"/>
                  <a:gd name="T46" fmla="*/ 286 w 710"/>
                  <a:gd name="T47" fmla="*/ 30 h 1280"/>
                  <a:gd name="T48" fmla="*/ 290 w 710"/>
                  <a:gd name="T49" fmla="*/ 30 h 1280"/>
                  <a:gd name="T50" fmla="*/ 320 w 710"/>
                  <a:gd name="T51" fmla="*/ 1232 h 1280"/>
                  <a:gd name="T52" fmla="*/ 348 w 710"/>
                  <a:gd name="T53" fmla="*/ 1208 h 1280"/>
                  <a:gd name="T54" fmla="*/ 348 w 710"/>
                  <a:gd name="T55" fmla="*/ 1204 h 1280"/>
                  <a:gd name="T56" fmla="*/ 320 w 710"/>
                  <a:gd name="T57" fmla="*/ 1182 h 1280"/>
                  <a:gd name="T58" fmla="*/ 348 w 710"/>
                  <a:gd name="T59" fmla="*/ 1204 h 1280"/>
                  <a:gd name="T60" fmla="*/ 352 w 710"/>
                  <a:gd name="T61" fmla="*/ 1236 h 1280"/>
                  <a:gd name="T62" fmla="*/ 390 w 710"/>
                  <a:gd name="T63" fmla="*/ 1208 h 1280"/>
                  <a:gd name="T64" fmla="*/ 390 w 710"/>
                  <a:gd name="T65" fmla="*/ 1204 h 1280"/>
                  <a:gd name="T66" fmla="*/ 352 w 710"/>
                  <a:gd name="T67" fmla="*/ 1176 h 1280"/>
                  <a:gd name="T68" fmla="*/ 390 w 710"/>
                  <a:gd name="T69" fmla="*/ 1204 h 1280"/>
                  <a:gd name="T70" fmla="*/ 48 w 710"/>
                  <a:gd name="T71" fmla="*/ 1114 h 1280"/>
                  <a:gd name="T72" fmla="*/ 662 w 710"/>
                  <a:gd name="T73" fmla="*/ 86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0" h="1280">
                    <a:moveTo>
                      <a:pt x="694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264"/>
                    </a:lnTo>
                    <a:lnTo>
                      <a:pt x="0" y="1264"/>
                    </a:lnTo>
                    <a:lnTo>
                      <a:pt x="2" y="1270"/>
                    </a:lnTo>
                    <a:lnTo>
                      <a:pt x="4" y="1276"/>
                    </a:lnTo>
                    <a:lnTo>
                      <a:pt x="10" y="1278"/>
                    </a:lnTo>
                    <a:lnTo>
                      <a:pt x="16" y="1280"/>
                    </a:lnTo>
                    <a:lnTo>
                      <a:pt x="694" y="1280"/>
                    </a:lnTo>
                    <a:lnTo>
                      <a:pt x="694" y="1280"/>
                    </a:lnTo>
                    <a:lnTo>
                      <a:pt x="700" y="1278"/>
                    </a:lnTo>
                    <a:lnTo>
                      <a:pt x="706" y="1276"/>
                    </a:lnTo>
                    <a:lnTo>
                      <a:pt x="708" y="1270"/>
                    </a:lnTo>
                    <a:lnTo>
                      <a:pt x="710" y="1264"/>
                    </a:lnTo>
                    <a:lnTo>
                      <a:pt x="710" y="16"/>
                    </a:lnTo>
                    <a:lnTo>
                      <a:pt x="710" y="16"/>
                    </a:lnTo>
                    <a:lnTo>
                      <a:pt x="708" y="10"/>
                    </a:lnTo>
                    <a:lnTo>
                      <a:pt x="706" y="4"/>
                    </a:lnTo>
                    <a:lnTo>
                      <a:pt x="700" y="2"/>
                    </a:lnTo>
                    <a:lnTo>
                      <a:pt x="694" y="0"/>
                    </a:lnTo>
                    <a:lnTo>
                      <a:pt x="694" y="0"/>
                    </a:lnTo>
                    <a:close/>
                    <a:moveTo>
                      <a:pt x="290" y="30"/>
                    </a:moveTo>
                    <a:lnTo>
                      <a:pt x="420" y="30"/>
                    </a:lnTo>
                    <a:lnTo>
                      <a:pt x="420" y="30"/>
                    </a:lnTo>
                    <a:lnTo>
                      <a:pt x="424" y="30"/>
                    </a:lnTo>
                    <a:lnTo>
                      <a:pt x="426" y="32"/>
                    </a:lnTo>
                    <a:lnTo>
                      <a:pt x="428" y="34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28" y="42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0" y="48"/>
                    </a:lnTo>
                    <a:lnTo>
                      <a:pt x="290" y="48"/>
                    </a:lnTo>
                    <a:lnTo>
                      <a:pt x="290" y="48"/>
                    </a:lnTo>
                    <a:lnTo>
                      <a:pt x="286" y="46"/>
                    </a:lnTo>
                    <a:lnTo>
                      <a:pt x="284" y="44"/>
                    </a:lnTo>
                    <a:lnTo>
                      <a:pt x="282" y="42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2" y="34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90" y="30"/>
                    </a:lnTo>
                    <a:lnTo>
                      <a:pt x="290" y="30"/>
                    </a:lnTo>
                    <a:close/>
                    <a:moveTo>
                      <a:pt x="348" y="1236"/>
                    </a:moveTo>
                    <a:lnTo>
                      <a:pt x="320" y="1232"/>
                    </a:lnTo>
                    <a:lnTo>
                      <a:pt x="320" y="1208"/>
                    </a:lnTo>
                    <a:lnTo>
                      <a:pt x="348" y="1208"/>
                    </a:lnTo>
                    <a:lnTo>
                      <a:pt x="348" y="1236"/>
                    </a:lnTo>
                    <a:close/>
                    <a:moveTo>
                      <a:pt x="348" y="1204"/>
                    </a:moveTo>
                    <a:lnTo>
                      <a:pt x="320" y="1204"/>
                    </a:lnTo>
                    <a:lnTo>
                      <a:pt x="320" y="1182"/>
                    </a:lnTo>
                    <a:lnTo>
                      <a:pt x="348" y="1176"/>
                    </a:lnTo>
                    <a:lnTo>
                      <a:pt x="348" y="1204"/>
                    </a:lnTo>
                    <a:close/>
                    <a:moveTo>
                      <a:pt x="390" y="1242"/>
                    </a:moveTo>
                    <a:lnTo>
                      <a:pt x="352" y="1236"/>
                    </a:lnTo>
                    <a:lnTo>
                      <a:pt x="352" y="1208"/>
                    </a:lnTo>
                    <a:lnTo>
                      <a:pt x="390" y="1208"/>
                    </a:lnTo>
                    <a:lnTo>
                      <a:pt x="390" y="1242"/>
                    </a:lnTo>
                    <a:close/>
                    <a:moveTo>
                      <a:pt x="390" y="1204"/>
                    </a:moveTo>
                    <a:lnTo>
                      <a:pt x="352" y="1204"/>
                    </a:lnTo>
                    <a:lnTo>
                      <a:pt x="352" y="1176"/>
                    </a:lnTo>
                    <a:lnTo>
                      <a:pt x="390" y="1170"/>
                    </a:lnTo>
                    <a:lnTo>
                      <a:pt x="390" y="1204"/>
                    </a:lnTo>
                    <a:close/>
                    <a:moveTo>
                      <a:pt x="662" y="1114"/>
                    </a:moveTo>
                    <a:lnTo>
                      <a:pt x="48" y="1114"/>
                    </a:lnTo>
                    <a:lnTo>
                      <a:pt x="48" y="86"/>
                    </a:lnTo>
                    <a:lnTo>
                      <a:pt x="662" y="86"/>
                    </a:lnTo>
                    <a:lnTo>
                      <a:pt x="662" y="111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50" name="组 13"/>
              <p:cNvGrpSpPr/>
              <p:nvPr/>
            </p:nvGrpSpPr>
            <p:grpSpPr>
              <a:xfrm>
                <a:off x="-10284580" y="3591941"/>
                <a:ext cx="143199" cy="25447"/>
                <a:chOff x="2956552" y="624169"/>
                <a:chExt cx="146253" cy="26154"/>
              </a:xfrm>
            </p:grpSpPr>
            <p:pic>
              <p:nvPicPr>
                <p:cNvPr id="192" name="图片 19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V="1">
                  <a:off x="2956552" y="634907"/>
                  <a:ext cx="24027" cy="4678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3" name="图片 19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flipV="1">
                  <a:off x="3015645" y="624276"/>
                  <a:ext cx="25941" cy="25941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4" name="图片 19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V="1">
                  <a:off x="3076651" y="624169"/>
                  <a:ext cx="26154" cy="2615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</p:grpSp>
      </p:grpSp>
      <p:pic>
        <p:nvPicPr>
          <p:cNvPr id="250" name="图片 2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30004227"/>
            <a:ext cx="12192000" cy="6858000"/>
          </a:xfrm>
          <a:prstGeom prst="rect">
            <a:avLst/>
          </a:prstGeom>
        </p:spPr>
      </p:pic>
      <p:pic>
        <p:nvPicPr>
          <p:cNvPr id="4" name="A Bright Future (Full Version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95391" y="70954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2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  <p:bldP spid="3" grpId="0" animBg="1"/>
      <p:bldP spid="6" grpId="0"/>
      <p:bldP spid="10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22848"/>
            <a:ext cx="12192000" cy="107465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659744"/>
            <a:ext cx="12192000" cy="107465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95403" y="23255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r>
              <a:rPr kumimoji="1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600970" y="6285266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Designed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by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7" y="304192"/>
            <a:ext cx="1328738" cy="1208723"/>
          </a:xfrm>
          <a:prstGeom prst="rect">
            <a:avLst/>
          </a:prstGeom>
        </p:spPr>
      </p:pic>
      <p:grpSp>
        <p:nvGrpSpPr>
          <p:cNvPr id="252" name="组合 251"/>
          <p:cNvGrpSpPr/>
          <p:nvPr/>
        </p:nvGrpSpPr>
        <p:grpSpPr>
          <a:xfrm>
            <a:off x="6867002" y="1648256"/>
            <a:ext cx="5146834" cy="4149251"/>
            <a:chOff x="6329973" y="-4984176"/>
            <a:chExt cx="5146834" cy="4149251"/>
          </a:xfrm>
        </p:grpSpPr>
        <p:pic>
          <p:nvPicPr>
            <p:cNvPr id="245" name="图片 2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624" y="-4984176"/>
              <a:ext cx="4911895" cy="3091265"/>
            </a:xfrm>
            <a:prstGeom prst="rect">
              <a:avLst/>
            </a:prstGeom>
          </p:spPr>
        </p:pic>
        <p:grpSp>
          <p:nvGrpSpPr>
            <p:cNvPr id="145" name="组合 79"/>
            <p:cNvGrpSpPr/>
            <p:nvPr/>
          </p:nvGrpSpPr>
          <p:grpSpPr>
            <a:xfrm>
              <a:off x="6329973" y="-4984175"/>
              <a:ext cx="5146834" cy="4149250"/>
              <a:chOff x="4549863" y="1496419"/>
              <a:chExt cx="5254602" cy="4236130"/>
            </a:xfrm>
            <a:effectLst>
              <a:outerShdw blurRad="1651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0" name="Freeform 9"/>
              <p:cNvSpPr>
                <a:spLocks noEditPoints="1"/>
              </p:cNvSpPr>
              <p:nvPr/>
            </p:nvSpPr>
            <p:spPr bwMode="auto">
              <a:xfrm>
                <a:off x="4549863" y="1496419"/>
                <a:ext cx="5254602" cy="3741915"/>
              </a:xfrm>
              <a:custGeom>
                <a:avLst/>
                <a:gdLst>
                  <a:gd name="T0" fmla="*/ 1554 w 1584"/>
                  <a:gd name="T1" fmla="*/ 0 h 1128"/>
                  <a:gd name="T2" fmla="*/ 32 w 1584"/>
                  <a:gd name="T3" fmla="*/ 0 h 1128"/>
                  <a:gd name="T4" fmla="*/ 32 w 1584"/>
                  <a:gd name="T5" fmla="*/ 0 h 1128"/>
                  <a:gd name="T6" fmla="*/ 26 w 1584"/>
                  <a:gd name="T7" fmla="*/ 0 h 1128"/>
                  <a:gd name="T8" fmla="*/ 20 w 1584"/>
                  <a:gd name="T9" fmla="*/ 2 h 1128"/>
                  <a:gd name="T10" fmla="*/ 10 w 1584"/>
                  <a:gd name="T11" fmla="*/ 8 h 1128"/>
                  <a:gd name="T12" fmla="*/ 4 w 1584"/>
                  <a:gd name="T13" fmla="*/ 18 h 1128"/>
                  <a:gd name="T14" fmla="*/ 2 w 1584"/>
                  <a:gd name="T15" fmla="*/ 24 h 1128"/>
                  <a:gd name="T16" fmla="*/ 0 w 1584"/>
                  <a:gd name="T17" fmla="*/ 30 h 1128"/>
                  <a:gd name="T18" fmla="*/ 0 w 1584"/>
                  <a:gd name="T19" fmla="*/ 1098 h 1128"/>
                  <a:gd name="T20" fmla="*/ 0 w 1584"/>
                  <a:gd name="T21" fmla="*/ 1098 h 1128"/>
                  <a:gd name="T22" fmla="*/ 2 w 1584"/>
                  <a:gd name="T23" fmla="*/ 1104 h 1128"/>
                  <a:gd name="T24" fmla="*/ 4 w 1584"/>
                  <a:gd name="T25" fmla="*/ 1110 h 1128"/>
                  <a:gd name="T26" fmla="*/ 10 w 1584"/>
                  <a:gd name="T27" fmla="*/ 1120 h 1128"/>
                  <a:gd name="T28" fmla="*/ 20 w 1584"/>
                  <a:gd name="T29" fmla="*/ 1126 h 1128"/>
                  <a:gd name="T30" fmla="*/ 26 w 1584"/>
                  <a:gd name="T31" fmla="*/ 1128 h 1128"/>
                  <a:gd name="T32" fmla="*/ 32 w 1584"/>
                  <a:gd name="T33" fmla="*/ 1128 h 1128"/>
                  <a:gd name="T34" fmla="*/ 1554 w 1584"/>
                  <a:gd name="T35" fmla="*/ 1128 h 1128"/>
                  <a:gd name="T36" fmla="*/ 1554 w 1584"/>
                  <a:gd name="T37" fmla="*/ 1128 h 1128"/>
                  <a:gd name="T38" fmla="*/ 1560 w 1584"/>
                  <a:gd name="T39" fmla="*/ 1128 h 1128"/>
                  <a:gd name="T40" fmla="*/ 1566 w 1584"/>
                  <a:gd name="T41" fmla="*/ 1126 h 1128"/>
                  <a:gd name="T42" fmla="*/ 1576 w 1584"/>
                  <a:gd name="T43" fmla="*/ 1120 h 1128"/>
                  <a:gd name="T44" fmla="*/ 1582 w 1584"/>
                  <a:gd name="T45" fmla="*/ 1110 h 1128"/>
                  <a:gd name="T46" fmla="*/ 1584 w 1584"/>
                  <a:gd name="T47" fmla="*/ 1104 h 1128"/>
                  <a:gd name="T48" fmla="*/ 1584 w 1584"/>
                  <a:gd name="T49" fmla="*/ 1098 h 1128"/>
                  <a:gd name="T50" fmla="*/ 1584 w 1584"/>
                  <a:gd name="T51" fmla="*/ 30 h 1128"/>
                  <a:gd name="T52" fmla="*/ 1584 w 1584"/>
                  <a:gd name="T53" fmla="*/ 30 h 1128"/>
                  <a:gd name="T54" fmla="*/ 1584 w 1584"/>
                  <a:gd name="T55" fmla="*/ 24 h 1128"/>
                  <a:gd name="T56" fmla="*/ 1582 w 1584"/>
                  <a:gd name="T57" fmla="*/ 18 h 1128"/>
                  <a:gd name="T58" fmla="*/ 1576 w 1584"/>
                  <a:gd name="T59" fmla="*/ 8 h 1128"/>
                  <a:gd name="T60" fmla="*/ 1566 w 1584"/>
                  <a:gd name="T61" fmla="*/ 2 h 1128"/>
                  <a:gd name="T62" fmla="*/ 1560 w 1584"/>
                  <a:gd name="T63" fmla="*/ 0 h 1128"/>
                  <a:gd name="T64" fmla="*/ 1554 w 1584"/>
                  <a:gd name="T65" fmla="*/ 0 h 1128"/>
                  <a:gd name="T66" fmla="*/ 1554 w 1584"/>
                  <a:gd name="T67" fmla="*/ 0 h 1128"/>
                  <a:gd name="T68" fmla="*/ 1532 w 1584"/>
                  <a:gd name="T69" fmla="*/ 938 h 1128"/>
                  <a:gd name="T70" fmla="*/ 52 w 1584"/>
                  <a:gd name="T71" fmla="*/ 938 h 1128"/>
                  <a:gd name="T72" fmla="*/ 52 w 1584"/>
                  <a:gd name="T73" fmla="*/ 40 h 1128"/>
                  <a:gd name="T74" fmla="*/ 1532 w 1584"/>
                  <a:gd name="T75" fmla="*/ 40 h 1128"/>
                  <a:gd name="T76" fmla="*/ 1532 w 1584"/>
                  <a:gd name="T77" fmla="*/ 938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84" h="1128">
                    <a:moveTo>
                      <a:pt x="1554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0" y="8"/>
                    </a:lnTo>
                    <a:lnTo>
                      <a:pt x="4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1098"/>
                    </a:lnTo>
                    <a:lnTo>
                      <a:pt x="0" y="1098"/>
                    </a:lnTo>
                    <a:lnTo>
                      <a:pt x="2" y="1104"/>
                    </a:lnTo>
                    <a:lnTo>
                      <a:pt x="4" y="1110"/>
                    </a:lnTo>
                    <a:lnTo>
                      <a:pt x="10" y="1120"/>
                    </a:lnTo>
                    <a:lnTo>
                      <a:pt x="20" y="1126"/>
                    </a:lnTo>
                    <a:lnTo>
                      <a:pt x="26" y="1128"/>
                    </a:lnTo>
                    <a:lnTo>
                      <a:pt x="32" y="1128"/>
                    </a:lnTo>
                    <a:lnTo>
                      <a:pt x="1554" y="1128"/>
                    </a:lnTo>
                    <a:lnTo>
                      <a:pt x="1554" y="1128"/>
                    </a:lnTo>
                    <a:lnTo>
                      <a:pt x="1560" y="1128"/>
                    </a:lnTo>
                    <a:lnTo>
                      <a:pt x="1566" y="1126"/>
                    </a:lnTo>
                    <a:lnTo>
                      <a:pt x="1576" y="1120"/>
                    </a:lnTo>
                    <a:lnTo>
                      <a:pt x="1582" y="1110"/>
                    </a:lnTo>
                    <a:lnTo>
                      <a:pt x="1584" y="1104"/>
                    </a:lnTo>
                    <a:lnTo>
                      <a:pt x="1584" y="1098"/>
                    </a:lnTo>
                    <a:lnTo>
                      <a:pt x="1584" y="30"/>
                    </a:lnTo>
                    <a:lnTo>
                      <a:pt x="1584" y="30"/>
                    </a:lnTo>
                    <a:lnTo>
                      <a:pt x="1584" y="24"/>
                    </a:lnTo>
                    <a:lnTo>
                      <a:pt x="1582" y="18"/>
                    </a:lnTo>
                    <a:lnTo>
                      <a:pt x="1576" y="8"/>
                    </a:lnTo>
                    <a:lnTo>
                      <a:pt x="1566" y="2"/>
                    </a:lnTo>
                    <a:lnTo>
                      <a:pt x="1560" y="0"/>
                    </a:lnTo>
                    <a:lnTo>
                      <a:pt x="1554" y="0"/>
                    </a:lnTo>
                    <a:lnTo>
                      <a:pt x="1554" y="0"/>
                    </a:lnTo>
                    <a:close/>
                    <a:moveTo>
                      <a:pt x="1532" y="938"/>
                    </a:moveTo>
                    <a:lnTo>
                      <a:pt x="52" y="938"/>
                    </a:lnTo>
                    <a:lnTo>
                      <a:pt x="52" y="40"/>
                    </a:lnTo>
                    <a:lnTo>
                      <a:pt x="1532" y="40"/>
                    </a:lnTo>
                    <a:lnTo>
                      <a:pt x="1532" y="93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1" name="Freeform 19"/>
              <p:cNvSpPr>
                <a:spLocks/>
              </p:cNvSpPr>
              <p:nvPr/>
            </p:nvSpPr>
            <p:spPr bwMode="auto">
              <a:xfrm>
                <a:off x="6506761" y="5291272"/>
                <a:ext cx="1340803" cy="441277"/>
              </a:xfrm>
              <a:custGeom>
                <a:avLst/>
                <a:gdLst>
                  <a:gd name="T0" fmla="*/ 464 w 474"/>
                  <a:gd name="T1" fmla="*/ 128 h 156"/>
                  <a:gd name="T2" fmla="*/ 464 w 474"/>
                  <a:gd name="T3" fmla="*/ 128 h 156"/>
                  <a:gd name="T4" fmla="*/ 444 w 474"/>
                  <a:gd name="T5" fmla="*/ 120 h 156"/>
                  <a:gd name="T6" fmla="*/ 428 w 474"/>
                  <a:gd name="T7" fmla="*/ 112 h 156"/>
                  <a:gd name="T8" fmla="*/ 416 w 474"/>
                  <a:gd name="T9" fmla="*/ 100 h 156"/>
                  <a:gd name="T10" fmla="*/ 406 w 474"/>
                  <a:gd name="T11" fmla="*/ 86 h 156"/>
                  <a:gd name="T12" fmla="*/ 400 w 474"/>
                  <a:gd name="T13" fmla="*/ 70 h 156"/>
                  <a:gd name="T14" fmla="*/ 396 w 474"/>
                  <a:gd name="T15" fmla="*/ 54 h 156"/>
                  <a:gd name="T16" fmla="*/ 394 w 474"/>
                  <a:gd name="T17" fmla="*/ 34 h 156"/>
                  <a:gd name="T18" fmla="*/ 392 w 474"/>
                  <a:gd name="T19" fmla="*/ 14 h 156"/>
                  <a:gd name="T20" fmla="*/ 392 w 474"/>
                  <a:gd name="T21" fmla="*/ 0 h 156"/>
                  <a:gd name="T22" fmla="*/ 236 w 474"/>
                  <a:gd name="T23" fmla="*/ 0 h 156"/>
                  <a:gd name="T24" fmla="*/ 82 w 474"/>
                  <a:gd name="T25" fmla="*/ 0 h 156"/>
                  <a:gd name="T26" fmla="*/ 82 w 474"/>
                  <a:gd name="T27" fmla="*/ 14 h 156"/>
                  <a:gd name="T28" fmla="*/ 82 w 474"/>
                  <a:gd name="T29" fmla="*/ 14 h 156"/>
                  <a:gd name="T30" fmla="*/ 80 w 474"/>
                  <a:gd name="T31" fmla="*/ 34 h 156"/>
                  <a:gd name="T32" fmla="*/ 78 w 474"/>
                  <a:gd name="T33" fmla="*/ 54 h 156"/>
                  <a:gd name="T34" fmla="*/ 74 w 474"/>
                  <a:gd name="T35" fmla="*/ 70 h 156"/>
                  <a:gd name="T36" fmla="*/ 68 w 474"/>
                  <a:gd name="T37" fmla="*/ 86 h 156"/>
                  <a:gd name="T38" fmla="*/ 58 w 474"/>
                  <a:gd name="T39" fmla="*/ 100 h 156"/>
                  <a:gd name="T40" fmla="*/ 46 w 474"/>
                  <a:gd name="T41" fmla="*/ 112 h 156"/>
                  <a:gd name="T42" fmla="*/ 30 w 474"/>
                  <a:gd name="T43" fmla="*/ 120 h 156"/>
                  <a:gd name="T44" fmla="*/ 10 w 474"/>
                  <a:gd name="T45" fmla="*/ 128 h 156"/>
                  <a:gd name="T46" fmla="*/ 10 w 474"/>
                  <a:gd name="T47" fmla="*/ 128 h 156"/>
                  <a:gd name="T48" fmla="*/ 6 w 474"/>
                  <a:gd name="T49" fmla="*/ 130 h 156"/>
                  <a:gd name="T50" fmla="*/ 2 w 474"/>
                  <a:gd name="T51" fmla="*/ 132 h 156"/>
                  <a:gd name="T52" fmla="*/ 0 w 474"/>
                  <a:gd name="T53" fmla="*/ 138 h 156"/>
                  <a:gd name="T54" fmla="*/ 0 w 474"/>
                  <a:gd name="T55" fmla="*/ 142 h 156"/>
                  <a:gd name="T56" fmla="*/ 0 w 474"/>
                  <a:gd name="T57" fmla="*/ 148 h 156"/>
                  <a:gd name="T58" fmla="*/ 2 w 474"/>
                  <a:gd name="T59" fmla="*/ 152 h 156"/>
                  <a:gd name="T60" fmla="*/ 6 w 474"/>
                  <a:gd name="T61" fmla="*/ 154 h 156"/>
                  <a:gd name="T62" fmla="*/ 10 w 474"/>
                  <a:gd name="T63" fmla="*/ 156 h 156"/>
                  <a:gd name="T64" fmla="*/ 236 w 474"/>
                  <a:gd name="T65" fmla="*/ 156 h 156"/>
                  <a:gd name="T66" fmla="*/ 464 w 474"/>
                  <a:gd name="T67" fmla="*/ 156 h 156"/>
                  <a:gd name="T68" fmla="*/ 464 w 474"/>
                  <a:gd name="T69" fmla="*/ 156 h 156"/>
                  <a:gd name="T70" fmla="*/ 468 w 474"/>
                  <a:gd name="T71" fmla="*/ 154 h 156"/>
                  <a:gd name="T72" fmla="*/ 472 w 474"/>
                  <a:gd name="T73" fmla="*/ 152 h 156"/>
                  <a:gd name="T74" fmla="*/ 474 w 474"/>
                  <a:gd name="T75" fmla="*/ 148 h 156"/>
                  <a:gd name="T76" fmla="*/ 474 w 474"/>
                  <a:gd name="T77" fmla="*/ 142 h 156"/>
                  <a:gd name="T78" fmla="*/ 472 w 474"/>
                  <a:gd name="T79" fmla="*/ 138 h 156"/>
                  <a:gd name="T80" fmla="*/ 470 w 474"/>
                  <a:gd name="T81" fmla="*/ 132 h 156"/>
                  <a:gd name="T82" fmla="*/ 468 w 474"/>
                  <a:gd name="T83" fmla="*/ 130 h 156"/>
                  <a:gd name="T84" fmla="*/ 464 w 474"/>
                  <a:gd name="T85" fmla="*/ 128 h 156"/>
                  <a:gd name="T86" fmla="*/ 464 w 474"/>
                  <a:gd name="T87" fmla="*/ 12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4" h="156">
                    <a:moveTo>
                      <a:pt x="464" y="128"/>
                    </a:moveTo>
                    <a:lnTo>
                      <a:pt x="464" y="128"/>
                    </a:lnTo>
                    <a:lnTo>
                      <a:pt x="444" y="120"/>
                    </a:lnTo>
                    <a:lnTo>
                      <a:pt x="428" y="112"/>
                    </a:lnTo>
                    <a:lnTo>
                      <a:pt x="416" y="100"/>
                    </a:lnTo>
                    <a:lnTo>
                      <a:pt x="406" y="86"/>
                    </a:lnTo>
                    <a:lnTo>
                      <a:pt x="400" y="70"/>
                    </a:lnTo>
                    <a:lnTo>
                      <a:pt x="396" y="54"/>
                    </a:lnTo>
                    <a:lnTo>
                      <a:pt x="394" y="34"/>
                    </a:lnTo>
                    <a:lnTo>
                      <a:pt x="392" y="14"/>
                    </a:lnTo>
                    <a:lnTo>
                      <a:pt x="392" y="0"/>
                    </a:lnTo>
                    <a:lnTo>
                      <a:pt x="236" y="0"/>
                    </a:lnTo>
                    <a:lnTo>
                      <a:pt x="82" y="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0" y="34"/>
                    </a:lnTo>
                    <a:lnTo>
                      <a:pt x="78" y="54"/>
                    </a:lnTo>
                    <a:lnTo>
                      <a:pt x="74" y="70"/>
                    </a:lnTo>
                    <a:lnTo>
                      <a:pt x="68" y="86"/>
                    </a:lnTo>
                    <a:lnTo>
                      <a:pt x="58" y="100"/>
                    </a:lnTo>
                    <a:lnTo>
                      <a:pt x="46" y="112"/>
                    </a:lnTo>
                    <a:lnTo>
                      <a:pt x="30" y="120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6" y="130"/>
                    </a:lnTo>
                    <a:lnTo>
                      <a:pt x="2" y="132"/>
                    </a:lnTo>
                    <a:lnTo>
                      <a:pt x="0" y="138"/>
                    </a:lnTo>
                    <a:lnTo>
                      <a:pt x="0" y="142"/>
                    </a:lnTo>
                    <a:lnTo>
                      <a:pt x="0" y="148"/>
                    </a:lnTo>
                    <a:lnTo>
                      <a:pt x="2" y="152"/>
                    </a:lnTo>
                    <a:lnTo>
                      <a:pt x="6" y="154"/>
                    </a:lnTo>
                    <a:lnTo>
                      <a:pt x="10" y="156"/>
                    </a:lnTo>
                    <a:lnTo>
                      <a:pt x="236" y="156"/>
                    </a:lnTo>
                    <a:lnTo>
                      <a:pt x="464" y="156"/>
                    </a:lnTo>
                    <a:lnTo>
                      <a:pt x="464" y="156"/>
                    </a:lnTo>
                    <a:lnTo>
                      <a:pt x="468" y="154"/>
                    </a:lnTo>
                    <a:lnTo>
                      <a:pt x="472" y="152"/>
                    </a:lnTo>
                    <a:lnTo>
                      <a:pt x="474" y="148"/>
                    </a:lnTo>
                    <a:lnTo>
                      <a:pt x="474" y="142"/>
                    </a:lnTo>
                    <a:lnTo>
                      <a:pt x="472" y="138"/>
                    </a:lnTo>
                    <a:lnTo>
                      <a:pt x="470" y="132"/>
                    </a:lnTo>
                    <a:lnTo>
                      <a:pt x="468" y="130"/>
                    </a:lnTo>
                    <a:lnTo>
                      <a:pt x="464" y="128"/>
                    </a:lnTo>
                    <a:lnTo>
                      <a:pt x="464" y="12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58" name="组合 257"/>
          <p:cNvGrpSpPr/>
          <p:nvPr/>
        </p:nvGrpSpPr>
        <p:grpSpPr>
          <a:xfrm>
            <a:off x="5925225" y="2729784"/>
            <a:ext cx="2160855" cy="3099284"/>
            <a:chOff x="5925225" y="2729784"/>
            <a:chExt cx="2160855" cy="3099284"/>
          </a:xfrm>
        </p:grpSpPr>
        <p:sp>
          <p:nvSpPr>
            <p:cNvPr id="256" name="矩形 255"/>
            <p:cNvSpPr/>
            <p:nvPr/>
          </p:nvSpPr>
          <p:spPr>
            <a:xfrm>
              <a:off x="6911542" y="5611540"/>
              <a:ext cx="222953" cy="183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5925225" y="2729784"/>
              <a:ext cx="2160855" cy="3099284"/>
              <a:chOff x="-2332894" y="2759062"/>
              <a:chExt cx="2160855" cy="3099284"/>
            </a:xfrm>
          </p:grpSpPr>
          <p:pic>
            <p:nvPicPr>
              <p:cNvPr id="246" name="图片 2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500" y="2951406"/>
                <a:ext cx="2062800" cy="2636067"/>
              </a:xfrm>
              <a:prstGeom prst="rect">
                <a:avLst/>
              </a:prstGeom>
            </p:spPr>
          </p:pic>
          <p:sp>
            <p:nvSpPr>
              <p:cNvPr id="148" name="Freeform 19"/>
              <p:cNvSpPr>
                <a:spLocks noEditPoints="1"/>
              </p:cNvSpPr>
              <p:nvPr/>
            </p:nvSpPr>
            <p:spPr bwMode="auto">
              <a:xfrm>
                <a:off x="-2332894" y="2759062"/>
                <a:ext cx="2160855" cy="309928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482"/>
                  </a:cxn>
                  <a:cxn ang="0">
                    <a:pos x="0" y="490"/>
                  </a:cxn>
                  <a:cxn ang="0">
                    <a:pos x="12" y="500"/>
                  </a:cxn>
                  <a:cxn ang="0">
                    <a:pos x="330" y="502"/>
                  </a:cxn>
                  <a:cxn ang="0">
                    <a:pos x="338" y="500"/>
                  </a:cxn>
                  <a:cxn ang="0">
                    <a:pos x="348" y="490"/>
                  </a:cxn>
                  <a:cxn ang="0">
                    <a:pos x="350" y="20"/>
                  </a:cxn>
                  <a:cxn ang="0">
                    <a:pos x="348" y="12"/>
                  </a:cxn>
                  <a:cxn ang="0">
                    <a:pos x="338" y="0"/>
                  </a:cxn>
                  <a:cxn ang="0">
                    <a:pos x="330" y="0"/>
                  </a:cxn>
                  <a:cxn ang="0">
                    <a:pos x="174" y="18"/>
                  </a:cxn>
                  <a:cxn ang="0">
                    <a:pos x="178" y="22"/>
                  </a:cxn>
                  <a:cxn ang="0">
                    <a:pos x="178" y="24"/>
                  </a:cxn>
                  <a:cxn ang="0">
                    <a:pos x="174" y="26"/>
                  </a:cxn>
                  <a:cxn ang="0">
                    <a:pos x="172" y="22"/>
                  </a:cxn>
                  <a:cxn ang="0">
                    <a:pos x="172" y="20"/>
                  </a:cxn>
                  <a:cxn ang="0">
                    <a:pos x="174" y="18"/>
                  </a:cxn>
                  <a:cxn ang="0">
                    <a:pos x="174" y="494"/>
                  </a:cxn>
                  <a:cxn ang="0">
                    <a:pos x="166" y="490"/>
                  </a:cxn>
                  <a:cxn ang="0">
                    <a:pos x="162" y="482"/>
                  </a:cxn>
                  <a:cxn ang="0">
                    <a:pos x="164" y="476"/>
                  </a:cxn>
                  <a:cxn ang="0">
                    <a:pos x="170" y="470"/>
                  </a:cxn>
                  <a:cxn ang="0">
                    <a:pos x="174" y="470"/>
                  </a:cxn>
                  <a:cxn ang="0">
                    <a:pos x="184" y="474"/>
                  </a:cxn>
                  <a:cxn ang="0">
                    <a:pos x="186" y="482"/>
                  </a:cxn>
                  <a:cxn ang="0">
                    <a:pos x="186" y="486"/>
                  </a:cxn>
                  <a:cxn ang="0">
                    <a:pos x="180" y="492"/>
                  </a:cxn>
                  <a:cxn ang="0">
                    <a:pos x="174" y="494"/>
                  </a:cxn>
                  <a:cxn ang="0">
                    <a:pos x="18" y="460"/>
                  </a:cxn>
                  <a:cxn ang="0">
                    <a:pos x="332" y="42"/>
                  </a:cxn>
                </a:cxnLst>
                <a:rect l="0" t="0" r="r" b="b"/>
                <a:pathLst>
                  <a:path w="350" h="502">
                    <a:moveTo>
                      <a:pt x="33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82"/>
                    </a:lnTo>
                    <a:lnTo>
                      <a:pt x="0" y="482"/>
                    </a:lnTo>
                    <a:lnTo>
                      <a:pt x="0" y="490"/>
                    </a:lnTo>
                    <a:lnTo>
                      <a:pt x="6" y="496"/>
                    </a:lnTo>
                    <a:lnTo>
                      <a:pt x="12" y="500"/>
                    </a:lnTo>
                    <a:lnTo>
                      <a:pt x="20" y="502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8" y="500"/>
                    </a:lnTo>
                    <a:lnTo>
                      <a:pt x="344" y="496"/>
                    </a:lnTo>
                    <a:lnTo>
                      <a:pt x="348" y="490"/>
                    </a:lnTo>
                    <a:lnTo>
                      <a:pt x="350" y="482"/>
                    </a:lnTo>
                    <a:lnTo>
                      <a:pt x="350" y="20"/>
                    </a:lnTo>
                    <a:lnTo>
                      <a:pt x="350" y="20"/>
                    </a:lnTo>
                    <a:lnTo>
                      <a:pt x="348" y="12"/>
                    </a:lnTo>
                    <a:lnTo>
                      <a:pt x="344" y="6"/>
                    </a:lnTo>
                    <a:lnTo>
                      <a:pt x="338" y="0"/>
                    </a:lnTo>
                    <a:lnTo>
                      <a:pt x="330" y="0"/>
                    </a:lnTo>
                    <a:lnTo>
                      <a:pt x="330" y="0"/>
                    </a:lnTo>
                    <a:close/>
                    <a:moveTo>
                      <a:pt x="174" y="18"/>
                    </a:moveTo>
                    <a:lnTo>
                      <a:pt x="174" y="18"/>
                    </a:lnTo>
                    <a:lnTo>
                      <a:pt x="178" y="20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8" y="24"/>
                    </a:lnTo>
                    <a:lnTo>
                      <a:pt x="174" y="26"/>
                    </a:lnTo>
                    <a:lnTo>
                      <a:pt x="174" y="26"/>
                    </a:lnTo>
                    <a:lnTo>
                      <a:pt x="172" y="24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2" y="20"/>
                    </a:lnTo>
                    <a:lnTo>
                      <a:pt x="174" y="18"/>
                    </a:lnTo>
                    <a:lnTo>
                      <a:pt x="174" y="18"/>
                    </a:lnTo>
                    <a:close/>
                    <a:moveTo>
                      <a:pt x="174" y="494"/>
                    </a:moveTo>
                    <a:lnTo>
                      <a:pt x="174" y="494"/>
                    </a:lnTo>
                    <a:lnTo>
                      <a:pt x="170" y="492"/>
                    </a:lnTo>
                    <a:lnTo>
                      <a:pt x="166" y="490"/>
                    </a:lnTo>
                    <a:lnTo>
                      <a:pt x="164" y="486"/>
                    </a:lnTo>
                    <a:lnTo>
                      <a:pt x="162" y="482"/>
                    </a:lnTo>
                    <a:lnTo>
                      <a:pt x="162" y="482"/>
                    </a:lnTo>
                    <a:lnTo>
                      <a:pt x="164" y="476"/>
                    </a:lnTo>
                    <a:lnTo>
                      <a:pt x="166" y="474"/>
                    </a:lnTo>
                    <a:lnTo>
                      <a:pt x="170" y="470"/>
                    </a:lnTo>
                    <a:lnTo>
                      <a:pt x="174" y="470"/>
                    </a:lnTo>
                    <a:lnTo>
                      <a:pt x="174" y="470"/>
                    </a:lnTo>
                    <a:lnTo>
                      <a:pt x="180" y="470"/>
                    </a:lnTo>
                    <a:lnTo>
                      <a:pt x="184" y="474"/>
                    </a:lnTo>
                    <a:lnTo>
                      <a:pt x="186" y="476"/>
                    </a:lnTo>
                    <a:lnTo>
                      <a:pt x="186" y="482"/>
                    </a:lnTo>
                    <a:lnTo>
                      <a:pt x="186" y="482"/>
                    </a:lnTo>
                    <a:lnTo>
                      <a:pt x="186" y="486"/>
                    </a:lnTo>
                    <a:lnTo>
                      <a:pt x="184" y="490"/>
                    </a:lnTo>
                    <a:lnTo>
                      <a:pt x="180" y="492"/>
                    </a:lnTo>
                    <a:lnTo>
                      <a:pt x="174" y="494"/>
                    </a:lnTo>
                    <a:lnTo>
                      <a:pt x="174" y="494"/>
                    </a:lnTo>
                    <a:close/>
                    <a:moveTo>
                      <a:pt x="332" y="460"/>
                    </a:moveTo>
                    <a:lnTo>
                      <a:pt x="18" y="460"/>
                    </a:lnTo>
                    <a:lnTo>
                      <a:pt x="18" y="42"/>
                    </a:lnTo>
                    <a:lnTo>
                      <a:pt x="332" y="42"/>
                    </a:lnTo>
                    <a:lnTo>
                      <a:pt x="332" y="4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651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57" name="组合 256"/>
          <p:cNvGrpSpPr/>
          <p:nvPr/>
        </p:nvGrpSpPr>
        <p:grpSpPr>
          <a:xfrm>
            <a:off x="5312933" y="3722355"/>
            <a:ext cx="1091171" cy="2122552"/>
            <a:chOff x="5312933" y="3722355"/>
            <a:chExt cx="1091171" cy="2122552"/>
          </a:xfrm>
        </p:grpSpPr>
        <p:sp>
          <p:nvSpPr>
            <p:cNvPr id="255" name="矩形 254"/>
            <p:cNvSpPr/>
            <p:nvPr/>
          </p:nvSpPr>
          <p:spPr>
            <a:xfrm>
              <a:off x="5644383" y="5696626"/>
              <a:ext cx="387306" cy="128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5312933" y="3722355"/>
              <a:ext cx="1091171" cy="2122552"/>
              <a:chOff x="5004829" y="7194014"/>
              <a:chExt cx="1091171" cy="2122552"/>
            </a:xfrm>
          </p:grpSpPr>
          <p:pic>
            <p:nvPicPr>
              <p:cNvPr id="249" name="图片 24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55" t="12437" r="1455" b="1461"/>
              <a:stretch/>
            </p:blipFill>
            <p:spPr>
              <a:xfrm>
                <a:off x="5005200" y="7340890"/>
                <a:ext cx="1090800" cy="1828800"/>
              </a:xfrm>
              <a:prstGeom prst="rect">
                <a:avLst/>
              </a:prstGeom>
            </p:spPr>
          </p:pic>
          <p:grpSp>
            <p:nvGrpSpPr>
              <p:cNvPr id="151" name="组 14"/>
              <p:cNvGrpSpPr/>
              <p:nvPr/>
            </p:nvGrpSpPr>
            <p:grpSpPr>
              <a:xfrm>
                <a:off x="5004829" y="7194014"/>
                <a:ext cx="1091171" cy="2122552"/>
                <a:chOff x="10356167" y="4173992"/>
                <a:chExt cx="959712" cy="1866838"/>
              </a:xfrm>
            </p:grpSpPr>
            <p:sp>
              <p:nvSpPr>
                <p:cNvPr id="176" name="Freeform 8"/>
                <p:cNvSpPr>
                  <a:spLocks noEditPoints="1"/>
                </p:cNvSpPr>
                <p:nvPr/>
              </p:nvSpPr>
              <p:spPr bwMode="auto">
                <a:xfrm>
                  <a:off x="10356167" y="4173992"/>
                  <a:ext cx="959712" cy="1866838"/>
                </a:xfrm>
                <a:custGeom>
                  <a:avLst/>
                  <a:gdLst>
                    <a:gd name="T0" fmla="*/ 56 w 584"/>
                    <a:gd name="T1" fmla="*/ 0 h 1136"/>
                    <a:gd name="T2" fmla="*/ 44 w 584"/>
                    <a:gd name="T3" fmla="*/ 2 h 1136"/>
                    <a:gd name="T4" fmla="*/ 24 w 584"/>
                    <a:gd name="T5" fmla="*/ 10 h 1136"/>
                    <a:gd name="T6" fmla="*/ 8 w 584"/>
                    <a:gd name="T7" fmla="*/ 26 h 1136"/>
                    <a:gd name="T8" fmla="*/ 0 w 584"/>
                    <a:gd name="T9" fmla="*/ 46 h 1136"/>
                    <a:gd name="T10" fmla="*/ 0 w 584"/>
                    <a:gd name="T11" fmla="*/ 1080 h 1136"/>
                    <a:gd name="T12" fmla="*/ 0 w 584"/>
                    <a:gd name="T13" fmla="*/ 1092 h 1136"/>
                    <a:gd name="T14" fmla="*/ 8 w 584"/>
                    <a:gd name="T15" fmla="*/ 1112 h 1136"/>
                    <a:gd name="T16" fmla="*/ 24 w 584"/>
                    <a:gd name="T17" fmla="*/ 1126 h 1136"/>
                    <a:gd name="T18" fmla="*/ 44 w 584"/>
                    <a:gd name="T19" fmla="*/ 1136 h 1136"/>
                    <a:gd name="T20" fmla="*/ 528 w 584"/>
                    <a:gd name="T21" fmla="*/ 1136 h 1136"/>
                    <a:gd name="T22" fmla="*/ 538 w 584"/>
                    <a:gd name="T23" fmla="*/ 1136 h 1136"/>
                    <a:gd name="T24" fmla="*/ 558 w 584"/>
                    <a:gd name="T25" fmla="*/ 1126 h 1136"/>
                    <a:gd name="T26" fmla="*/ 574 w 584"/>
                    <a:gd name="T27" fmla="*/ 1112 h 1136"/>
                    <a:gd name="T28" fmla="*/ 584 w 584"/>
                    <a:gd name="T29" fmla="*/ 1092 h 1136"/>
                    <a:gd name="T30" fmla="*/ 584 w 584"/>
                    <a:gd name="T31" fmla="*/ 58 h 1136"/>
                    <a:gd name="T32" fmla="*/ 584 w 584"/>
                    <a:gd name="T33" fmla="*/ 46 h 1136"/>
                    <a:gd name="T34" fmla="*/ 574 w 584"/>
                    <a:gd name="T35" fmla="*/ 26 h 1136"/>
                    <a:gd name="T36" fmla="*/ 558 w 584"/>
                    <a:gd name="T37" fmla="*/ 10 h 1136"/>
                    <a:gd name="T38" fmla="*/ 538 w 584"/>
                    <a:gd name="T39" fmla="*/ 2 h 1136"/>
                    <a:gd name="T40" fmla="*/ 528 w 584"/>
                    <a:gd name="T41" fmla="*/ 0 h 1136"/>
                    <a:gd name="T42" fmla="*/ 480 w 584"/>
                    <a:gd name="T43" fmla="*/ 18 h 1136"/>
                    <a:gd name="T44" fmla="*/ 488 w 584"/>
                    <a:gd name="T45" fmla="*/ 20 h 1136"/>
                    <a:gd name="T46" fmla="*/ 490 w 584"/>
                    <a:gd name="T47" fmla="*/ 28 h 1136"/>
                    <a:gd name="T48" fmla="*/ 490 w 584"/>
                    <a:gd name="T49" fmla="*/ 32 h 1136"/>
                    <a:gd name="T50" fmla="*/ 484 w 584"/>
                    <a:gd name="T51" fmla="*/ 36 h 1136"/>
                    <a:gd name="T52" fmla="*/ 480 w 584"/>
                    <a:gd name="T53" fmla="*/ 36 h 1136"/>
                    <a:gd name="T54" fmla="*/ 474 w 584"/>
                    <a:gd name="T55" fmla="*/ 34 h 1136"/>
                    <a:gd name="T56" fmla="*/ 472 w 584"/>
                    <a:gd name="T57" fmla="*/ 28 h 1136"/>
                    <a:gd name="T58" fmla="*/ 472 w 584"/>
                    <a:gd name="T59" fmla="*/ 24 h 1136"/>
                    <a:gd name="T60" fmla="*/ 476 w 584"/>
                    <a:gd name="T61" fmla="*/ 18 h 1136"/>
                    <a:gd name="T62" fmla="*/ 480 w 584"/>
                    <a:gd name="T63" fmla="*/ 18 h 1136"/>
                    <a:gd name="T64" fmla="*/ 348 w 584"/>
                    <a:gd name="T65" fmla="*/ 18 h 1136"/>
                    <a:gd name="T66" fmla="*/ 352 w 584"/>
                    <a:gd name="T67" fmla="*/ 20 h 1136"/>
                    <a:gd name="T68" fmla="*/ 354 w 584"/>
                    <a:gd name="T69" fmla="*/ 24 h 1136"/>
                    <a:gd name="T70" fmla="*/ 348 w 584"/>
                    <a:gd name="T71" fmla="*/ 30 h 1136"/>
                    <a:gd name="T72" fmla="*/ 236 w 584"/>
                    <a:gd name="T73" fmla="*/ 30 h 1136"/>
                    <a:gd name="T74" fmla="*/ 230 w 584"/>
                    <a:gd name="T75" fmla="*/ 24 h 1136"/>
                    <a:gd name="T76" fmla="*/ 232 w 584"/>
                    <a:gd name="T77" fmla="*/ 20 h 1136"/>
                    <a:gd name="T78" fmla="*/ 236 w 584"/>
                    <a:gd name="T79" fmla="*/ 18 h 1136"/>
                    <a:gd name="T80" fmla="*/ 246 w 584"/>
                    <a:gd name="T81" fmla="*/ 1104 h 1136"/>
                    <a:gd name="T82" fmla="*/ 240 w 584"/>
                    <a:gd name="T83" fmla="*/ 1102 h 1136"/>
                    <a:gd name="T84" fmla="*/ 232 w 584"/>
                    <a:gd name="T85" fmla="*/ 1092 h 1136"/>
                    <a:gd name="T86" fmla="*/ 230 w 584"/>
                    <a:gd name="T87" fmla="*/ 1086 h 1136"/>
                    <a:gd name="T88" fmla="*/ 234 w 584"/>
                    <a:gd name="T89" fmla="*/ 1074 h 1136"/>
                    <a:gd name="T90" fmla="*/ 246 w 584"/>
                    <a:gd name="T91" fmla="*/ 1070 h 1136"/>
                    <a:gd name="T92" fmla="*/ 336 w 584"/>
                    <a:gd name="T93" fmla="*/ 1070 h 1136"/>
                    <a:gd name="T94" fmla="*/ 348 w 584"/>
                    <a:gd name="T95" fmla="*/ 1074 h 1136"/>
                    <a:gd name="T96" fmla="*/ 354 w 584"/>
                    <a:gd name="T97" fmla="*/ 1086 h 1136"/>
                    <a:gd name="T98" fmla="*/ 352 w 584"/>
                    <a:gd name="T99" fmla="*/ 1092 h 1136"/>
                    <a:gd name="T100" fmla="*/ 344 w 584"/>
                    <a:gd name="T101" fmla="*/ 1102 h 1136"/>
                    <a:gd name="T102" fmla="*/ 336 w 584"/>
                    <a:gd name="T103" fmla="*/ 1104 h 1136"/>
                    <a:gd name="T104" fmla="*/ 22 w 584"/>
                    <a:gd name="T105" fmla="*/ 1042 h 1136"/>
                    <a:gd name="T106" fmla="*/ 560 w 584"/>
                    <a:gd name="T107" fmla="*/ 90 h 1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4" h="1136">
                      <a:moveTo>
                        <a:pt x="528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44" y="2"/>
                      </a:lnTo>
                      <a:lnTo>
                        <a:pt x="34" y="4"/>
                      </a:lnTo>
                      <a:lnTo>
                        <a:pt x="24" y="10"/>
                      </a:lnTo>
                      <a:lnTo>
                        <a:pt x="16" y="16"/>
                      </a:ln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8"/>
                      </a:lnTo>
                      <a:lnTo>
                        <a:pt x="0" y="1080"/>
                      </a:lnTo>
                      <a:lnTo>
                        <a:pt x="0" y="1080"/>
                      </a:lnTo>
                      <a:lnTo>
                        <a:pt x="0" y="1092"/>
                      </a:lnTo>
                      <a:lnTo>
                        <a:pt x="4" y="1102"/>
                      </a:lnTo>
                      <a:lnTo>
                        <a:pt x="8" y="1112"/>
                      </a:lnTo>
                      <a:lnTo>
                        <a:pt x="16" y="1120"/>
                      </a:lnTo>
                      <a:lnTo>
                        <a:pt x="24" y="1126"/>
                      </a:lnTo>
                      <a:lnTo>
                        <a:pt x="34" y="1132"/>
                      </a:lnTo>
                      <a:lnTo>
                        <a:pt x="44" y="1136"/>
                      </a:lnTo>
                      <a:lnTo>
                        <a:pt x="56" y="1136"/>
                      </a:lnTo>
                      <a:lnTo>
                        <a:pt x="528" y="1136"/>
                      </a:lnTo>
                      <a:lnTo>
                        <a:pt x="528" y="1136"/>
                      </a:lnTo>
                      <a:lnTo>
                        <a:pt x="538" y="1136"/>
                      </a:lnTo>
                      <a:lnTo>
                        <a:pt x="550" y="1132"/>
                      </a:lnTo>
                      <a:lnTo>
                        <a:pt x="558" y="1126"/>
                      </a:lnTo>
                      <a:lnTo>
                        <a:pt x="568" y="1120"/>
                      </a:lnTo>
                      <a:lnTo>
                        <a:pt x="574" y="1112"/>
                      </a:lnTo>
                      <a:lnTo>
                        <a:pt x="580" y="1102"/>
                      </a:lnTo>
                      <a:lnTo>
                        <a:pt x="584" y="1092"/>
                      </a:lnTo>
                      <a:lnTo>
                        <a:pt x="584" y="1080"/>
                      </a:lnTo>
                      <a:lnTo>
                        <a:pt x="584" y="58"/>
                      </a:lnTo>
                      <a:lnTo>
                        <a:pt x="584" y="58"/>
                      </a:lnTo>
                      <a:lnTo>
                        <a:pt x="584" y="46"/>
                      </a:lnTo>
                      <a:lnTo>
                        <a:pt x="580" y="36"/>
                      </a:lnTo>
                      <a:lnTo>
                        <a:pt x="574" y="26"/>
                      </a:lnTo>
                      <a:lnTo>
                        <a:pt x="568" y="16"/>
                      </a:lnTo>
                      <a:lnTo>
                        <a:pt x="558" y="10"/>
                      </a:lnTo>
                      <a:lnTo>
                        <a:pt x="550" y="4"/>
                      </a:lnTo>
                      <a:lnTo>
                        <a:pt x="538" y="2"/>
                      </a:lnTo>
                      <a:lnTo>
                        <a:pt x="528" y="0"/>
                      </a:lnTo>
                      <a:lnTo>
                        <a:pt x="528" y="0"/>
                      </a:lnTo>
                      <a:close/>
                      <a:moveTo>
                        <a:pt x="480" y="18"/>
                      </a:moveTo>
                      <a:lnTo>
                        <a:pt x="480" y="18"/>
                      </a:lnTo>
                      <a:lnTo>
                        <a:pt x="484" y="18"/>
                      </a:lnTo>
                      <a:lnTo>
                        <a:pt x="488" y="20"/>
                      </a:lnTo>
                      <a:lnTo>
                        <a:pt x="490" y="24"/>
                      </a:lnTo>
                      <a:lnTo>
                        <a:pt x="490" y="28"/>
                      </a:lnTo>
                      <a:lnTo>
                        <a:pt x="490" y="28"/>
                      </a:lnTo>
                      <a:lnTo>
                        <a:pt x="490" y="32"/>
                      </a:lnTo>
                      <a:lnTo>
                        <a:pt x="488" y="34"/>
                      </a:lnTo>
                      <a:lnTo>
                        <a:pt x="484" y="36"/>
                      </a:lnTo>
                      <a:lnTo>
                        <a:pt x="480" y="36"/>
                      </a:lnTo>
                      <a:lnTo>
                        <a:pt x="480" y="36"/>
                      </a:lnTo>
                      <a:lnTo>
                        <a:pt x="476" y="36"/>
                      </a:lnTo>
                      <a:lnTo>
                        <a:pt x="474" y="34"/>
                      </a:lnTo>
                      <a:lnTo>
                        <a:pt x="472" y="32"/>
                      </a:lnTo>
                      <a:lnTo>
                        <a:pt x="472" y="28"/>
                      </a:lnTo>
                      <a:lnTo>
                        <a:pt x="472" y="28"/>
                      </a:lnTo>
                      <a:lnTo>
                        <a:pt x="472" y="24"/>
                      </a:lnTo>
                      <a:lnTo>
                        <a:pt x="474" y="20"/>
                      </a:lnTo>
                      <a:lnTo>
                        <a:pt x="476" y="18"/>
                      </a:lnTo>
                      <a:lnTo>
                        <a:pt x="480" y="18"/>
                      </a:lnTo>
                      <a:lnTo>
                        <a:pt x="480" y="18"/>
                      </a:lnTo>
                      <a:close/>
                      <a:moveTo>
                        <a:pt x="236" y="18"/>
                      </a:moveTo>
                      <a:lnTo>
                        <a:pt x="348" y="18"/>
                      </a:lnTo>
                      <a:lnTo>
                        <a:pt x="348" y="18"/>
                      </a:lnTo>
                      <a:lnTo>
                        <a:pt x="352" y="20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52" y="28"/>
                      </a:lnTo>
                      <a:lnTo>
                        <a:pt x="348" y="30"/>
                      </a:lnTo>
                      <a:lnTo>
                        <a:pt x="236" y="30"/>
                      </a:lnTo>
                      <a:lnTo>
                        <a:pt x="236" y="30"/>
                      </a:lnTo>
                      <a:lnTo>
                        <a:pt x="232" y="28"/>
                      </a:lnTo>
                      <a:lnTo>
                        <a:pt x="230" y="24"/>
                      </a:lnTo>
                      <a:lnTo>
                        <a:pt x="230" y="24"/>
                      </a:lnTo>
                      <a:lnTo>
                        <a:pt x="232" y="20"/>
                      </a:lnTo>
                      <a:lnTo>
                        <a:pt x="236" y="18"/>
                      </a:lnTo>
                      <a:lnTo>
                        <a:pt x="236" y="18"/>
                      </a:lnTo>
                      <a:close/>
                      <a:moveTo>
                        <a:pt x="336" y="1104"/>
                      </a:moveTo>
                      <a:lnTo>
                        <a:pt x="246" y="1104"/>
                      </a:lnTo>
                      <a:lnTo>
                        <a:pt x="246" y="1104"/>
                      </a:lnTo>
                      <a:lnTo>
                        <a:pt x="240" y="1102"/>
                      </a:lnTo>
                      <a:lnTo>
                        <a:pt x="234" y="1098"/>
                      </a:lnTo>
                      <a:lnTo>
                        <a:pt x="232" y="1092"/>
                      </a:lnTo>
                      <a:lnTo>
                        <a:pt x="230" y="1086"/>
                      </a:lnTo>
                      <a:lnTo>
                        <a:pt x="230" y="1086"/>
                      </a:lnTo>
                      <a:lnTo>
                        <a:pt x="232" y="1080"/>
                      </a:lnTo>
                      <a:lnTo>
                        <a:pt x="234" y="1074"/>
                      </a:lnTo>
                      <a:lnTo>
                        <a:pt x="240" y="1070"/>
                      </a:lnTo>
                      <a:lnTo>
                        <a:pt x="246" y="1070"/>
                      </a:lnTo>
                      <a:lnTo>
                        <a:pt x="336" y="1070"/>
                      </a:lnTo>
                      <a:lnTo>
                        <a:pt x="336" y="1070"/>
                      </a:lnTo>
                      <a:lnTo>
                        <a:pt x="344" y="1070"/>
                      </a:lnTo>
                      <a:lnTo>
                        <a:pt x="348" y="1074"/>
                      </a:lnTo>
                      <a:lnTo>
                        <a:pt x="352" y="1080"/>
                      </a:lnTo>
                      <a:lnTo>
                        <a:pt x="354" y="1086"/>
                      </a:lnTo>
                      <a:lnTo>
                        <a:pt x="354" y="1086"/>
                      </a:lnTo>
                      <a:lnTo>
                        <a:pt x="352" y="1092"/>
                      </a:lnTo>
                      <a:lnTo>
                        <a:pt x="348" y="1098"/>
                      </a:lnTo>
                      <a:lnTo>
                        <a:pt x="344" y="1102"/>
                      </a:lnTo>
                      <a:lnTo>
                        <a:pt x="336" y="1104"/>
                      </a:lnTo>
                      <a:lnTo>
                        <a:pt x="336" y="1104"/>
                      </a:lnTo>
                      <a:close/>
                      <a:moveTo>
                        <a:pt x="560" y="1042"/>
                      </a:moveTo>
                      <a:lnTo>
                        <a:pt x="22" y="1042"/>
                      </a:lnTo>
                      <a:lnTo>
                        <a:pt x="22" y="90"/>
                      </a:lnTo>
                      <a:lnTo>
                        <a:pt x="560" y="90"/>
                      </a:lnTo>
                      <a:lnTo>
                        <a:pt x="560" y="104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53" name="组 16"/>
                <p:cNvGrpSpPr/>
                <p:nvPr/>
              </p:nvGrpSpPr>
              <p:grpSpPr>
                <a:xfrm>
                  <a:off x="11089246" y="4364773"/>
                  <a:ext cx="127482" cy="22798"/>
                  <a:chOff x="5811735" y="1052397"/>
                  <a:chExt cx="147979" cy="26463"/>
                </a:xfrm>
              </p:grpSpPr>
              <p:pic>
                <p:nvPicPr>
                  <p:cNvPr id="160" name="图片 159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V="1">
                    <a:off x="5811735" y="1063261"/>
                    <a:ext cx="24311" cy="473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1" name="图片 160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flipV="1">
                    <a:off x="5871525" y="1052504"/>
                    <a:ext cx="26247" cy="26247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2" name="图片 161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V="1">
                    <a:off x="5933251" y="1052397"/>
                    <a:ext cx="26463" cy="26463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</p:grpSp>
        </p:grpSp>
      </p:grpSp>
      <p:grpSp>
        <p:nvGrpSpPr>
          <p:cNvPr id="253" name="组合 252"/>
          <p:cNvGrpSpPr/>
          <p:nvPr/>
        </p:nvGrpSpPr>
        <p:grpSpPr>
          <a:xfrm>
            <a:off x="3151989" y="4462778"/>
            <a:ext cx="2498676" cy="1385984"/>
            <a:chOff x="-1785932" y="7562298"/>
            <a:chExt cx="2498676" cy="1385984"/>
          </a:xfrm>
        </p:grpSpPr>
        <p:pic>
          <p:nvPicPr>
            <p:cNvPr id="248" name="图片 2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5656" y="7600000"/>
              <a:ext cx="2498400" cy="1348281"/>
            </a:xfrm>
            <a:prstGeom prst="rect">
              <a:avLst/>
            </a:prstGeom>
          </p:spPr>
        </p:pic>
        <p:grpSp>
          <p:nvGrpSpPr>
            <p:cNvPr id="242" name="组合 241"/>
            <p:cNvGrpSpPr/>
            <p:nvPr/>
          </p:nvGrpSpPr>
          <p:grpSpPr>
            <a:xfrm>
              <a:off x="-1785932" y="7562298"/>
              <a:ext cx="2498676" cy="1385984"/>
              <a:chOff x="-12288078" y="3476055"/>
              <a:chExt cx="2498676" cy="1385984"/>
            </a:xfrm>
          </p:grpSpPr>
          <p:sp>
            <p:nvSpPr>
              <p:cNvPr id="198" name="Freeform 17"/>
              <p:cNvSpPr>
                <a:spLocks noEditPoints="1"/>
              </p:cNvSpPr>
              <p:nvPr/>
            </p:nvSpPr>
            <p:spPr bwMode="auto">
              <a:xfrm rot="16200000">
                <a:off x="-11731732" y="2919709"/>
                <a:ext cx="1385984" cy="2498676"/>
              </a:xfrm>
              <a:custGeom>
                <a:avLst/>
                <a:gdLst>
                  <a:gd name="T0" fmla="*/ 16 w 710"/>
                  <a:gd name="T1" fmla="*/ 0 h 1280"/>
                  <a:gd name="T2" fmla="*/ 10 w 710"/>
                  <a:gd name="T3" fmla="*/ 2 h 1280"/>
                  <a:gd name="T4" fmla="*/ 2 w 710"/>
                  <a:gd name="T5" fmla="*/ 10 h 1280"/>
                  <a:gd name="T6" fmla="*/ 0 w 710"/>
                  <a:gd name="T7" fmla="*/ 1264 h 1280"/>
                  <a:gd name="T8" fmla="*/ 2 w 710"/>
                  <a:gd name="T9" fmla="*/ 1270 h 1280"/>
                  <a:gd name="T10" fmla="*/ 10 w 710"/>
                  <a:gd name="T11" fmla="*/ 1278 h 1280"/>
                  <a:gd name="T12" fmla="*/ 694 w 710"/>
                  <a:gd name="T13" fmla="*/ 1280 h 1280"/>
                  <a:gd name="T14" fmla="*/ 700 w 710"/>
                  <a:gd name="T15" fmla="*/ 1278 h 1280"/>
                  <a:gd name="T16" fmla="*/ 708 w 710"/>
                  <a:gd name="T17" fmla="*/ 1270 h 1280"/>
                  <a:gd name="T18" fmla="*/ 710 w 710"/>
                  <a:gd name="T19" fmla="*/ 16 h 1280"/>
                  <a:gd name="T20" fmla="*/ 708 w 710"/>
                  <a:gd name="T21" fmla="*/ 10 h 1280"/>
                  <a:gd name="T22" fmla="*/ 700 w 710"/>
                  <a:gd name="T23" fmla="*/ 2 h 1280"/>
                  <a:gd name="T24" fmla="*/ 694 w 710"/>
                  <a:gd name="T25" fmla="*/ 0 h 1280"/>
                  <a:gd name="T26" fmla="*/ 420 w 710"/>
                  <a:gd name="T27" fmla="*/ 30 h 1280"/>
                  <a:gd name="T28" fmla="*/ 424 w 710"/>
                  <a:gd name="T29" fmla="*/ 30 h 1280"/>
                  <a:gd name="T30" fmla="*/ 428 w 710"/>
                  <a:gd name="T31" fmla="*/ 34 h 1280"/>
                  <a:gd name="T32" fmla="*/ 430 w 710"/>
                  <a:gd name="T33" fmla="*/ 38 h 1280"/>
                  <a:gd name="T34" fmla="*/ 426 w 710"/>
                  <a:gd name="T35" fmla="*/ 44 h 1280"/>
                  <a:gd name="T36" fmla="*/ 420 w 710"/>
                  <a:gd name="T37" fmla="*/ 48 h 1280"/>
                  <a:gd name="T38" fmla="*/ 290 w 710"/>
                  <a:gd name="T39" fmla="*/ 48 h 1280"/>
                  <a:gd name="T40" fmla="*/ 284 w 710"/>
                  <a:gd name="T41" fmla="*/ 44 h 1280"/>
                  <a:gd name="T42" fmla="*/ 282 w 710"/>
                  <a:gd name="T43" fmla="*/ 38 h 1280"/>
                  <a:gd name="T44" fmla="*/ 282 w 710"/>
                  <a:gd name="T45" fmla="*/ 34 h 1280"/>
                  <a:gd name="T46" fmla="*/ 286 w 710"/>
                  <a:gd name="T47" fmla="*/ 30 h 1280"/>
                  <a:gd name="T48" fmla="*/ 290 w 710"/>
                  <a:gd name="T49" fmla="*/ 30 h 1280"/>
                  <a:gd name="T50" fmla="*/ 320 w 710"/>
                  <a:gd name="T51" fmla="*/ 1232 h 1280"/>
                  <a:gd name="T52" fmla="*/ 348 w 710"/>
                  <a:gd name="T53" fmla="*/ 1208 h 1280"/>
                  <a:gd name="T54" fmla="*/ 348 w 710"/>
                  <a:gd name="T55" fmla="*/ 1204 h 1280"/>
                  <a:gd name="T56" fmla="*/ 320 w 710"/>
                  <a:gd name="T57" fmla="*/ 1182 h 1280"/>
                  <a:gd name="T58" fmla="*/ 348 w 710"/>
                  <a:gd name="T59" fmla="*/ 1204 h 1280"/>
                  <a:gd name="T60" fmla="*/ 352 w 710"/>
                  <a:gd name="T61" fmla="*/ 1236 h 1280"/>
                  <a:gd name="T62" fmla="*/ 390 w 710"/>
                  <a:gd name="T63" fmla="*/ 1208 h 1280"/>
                  <a:gd name="T64" fmla="*/ 390 w 710"/>
                  <a:gd name="T65" fmla="*/ 1204 h 1280"/>
                  <a:gd name="T66" fmla="*/ 352 w 710"/>
                  <a:gd name="T67" fmla="*/ 1176 h 1280"/>
                  <a:gd name="T68" fmla="*/ 390 w 710"/>
                  <a:gd name="T69" fmla="*/ 1204 h 1280"/>
                  <a:gd name="T70" fmla="*/ 48 w 710"/>
                  <a:gd name="T71" fmla="*/ 1114 h 1280"/>
                  <a:gd name="T72" fmla="*/ 662 w 710"/>
                  <a:gd name="T73" fmla="*/ 86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0" h="1280">
                    <a:moveTo>
                      <a:pt x="694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264"/>
                    </a:lnTo>
                    <a:lnTo>
                      <a:pt x="0" y="1264"/>
                    </a:lnTo>
                    <a:lnTo>
                      <a:pt x="2" y="1270"/>
                    </a:lnTo>
                    <a:lnTo>
                      <a:pt x="4" y="1276"/>
                    </a:lnTo>
                    <a:lnTo>
                      <a:pt x="10" y="1278"/>
                    </a:lnTo>
                    <a:lnTo>
                      <a:pt x="16" y="1280"/>
                    </a:lnTo>
                    <a:lnTo>
                      <a:pt x="694" y="1280"/>
                    </a:lnTo>
                    <a:lnTo>
                      <a:pt x="694" y="1280"/>
                    </a:lnTo>
                    <a:lnTo>
                      <a:pt x="700" y="1278"/>
                    </a:lnTo>
                    <a:lnTo>
                      <a:pt x="706" y="1276"/>
                    </a:lnTo>
                    <a:lnTo>
                      <a:pt x="708" y="1270"/>
                    </a:lnTo>
                    <a:lnTo>
                      <a:pt x="710" y="1264"/>
                    </a:lnTo>
                    <a:lnTo>
                      <a:pt x="710" y="16"/>
                    </a:lnTo>
                    <a:lnTo>
                      <a:pt x="710" y="16"/>
                    </a:lnTo>
                    <a:lnTo>
                      <a:pt x="708" y="10"/>
                    </a:lnTo>
                    <a:lnTo>
                      <a:pt x="706" y="4"/>
                    </a:lnTo>
                    <a:lnTo>
                      <a:pt x="700" y="2"/>
                    </a:lnTo>
                    <a:lnTo>
                      <a:pt x="694" y="0"/>
                    </a:lnTo>
                    <a:lnTo>
                      <a:pt x="694" y="0"/>
                    </a:lnTo>
                    <a:close/>
                    <a:moveTo>
                      <a:pt x="290" y="30"/>
                    </a:moveTo>
                    <a:lnTo>
                      <a:pt x="420" y="30"/>
                    </a:lnTo>
                    <a:lnTo>
                      <a:pt x="420" y="30"/>
                    </a:lnTo>
                    <a:lnTo>
                      <a:pt x="424" y="30"/>
                    </a:lnTo>
                    <a:lnTo>
                      <a:pt x="426" y="32"/>
                    </a:lnTo>
                    <a:lnTo>
                      <a:pt x="428" y="34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28" y="42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0" y="48"/>
                    </a:lnTo>
                    <a:lnTo>
                      <a:pt x="290" y="48"/>
                    </a:lnTo>
                    <a:lnTo>
                      <a:pt x="290" y="48"/>
                    </a:lnTo>
                    <a:lnTo>
                      <a:pt x="286" y="46"/>
                    </a:lnTo>
                    <a:lnTo>
                      <a:pt x="284" y="44"/>
                    </a:lnTo>
                    <a:lnTo>
                      <a:pt x="282" y="42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2" y="34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90" y="30"/>
                    </a:lnTo>
                    <a:lnTo>
                      <a:pt x="290" y="30"/>
                    </a:lnTo>
                    <a:close/>
                    <a:moveTo>
                      <a:pt x="348" y="1236"/>
                    </a:moveTo>
                    <a:lnTo>
                      <a:pt x="320" y="1232"/>
                    </a:lnTo>
                    <a:lnTo>
                      <a:pt x="320" y="1208"/>
                    </a:lnTo>
                    <a:lnTo>
                      <a:pt x="348" y="1208"/>
                    </a:lnTo>
                    <a:lnTo>
                      <a:pt x="348" y="1236"/>
                    </a:lnTo>
                    <a:close/>
                    <a:moveTo>
                      <a:pt x="348" y="1204"/>
                    </a:moveTo>
                    <a:lnTo>
                      <a:pt x="320" y="1204"/>
                    </a:lnTo>
                    <a:lnTo>
                      <a:pt x="320" y="1182"/>
                    </a:lnTo>
                    <a:lnTo>
                      <a:pt x="348" y="1176"/>
                    </a:lnTo>
                    <a:lnTo>
                      <a:pt x="348" y="1204"/>
                    </a:lnTo>
                    <a:close/>
                    <a:moveTo>
                      <a:pt x="390" y="1242"/>
                    </a:moveTo>
                    <a:lnTo>
                      <a:pt x="352" y="1236"/>
                    </a:lnTo>
                    <a:lnTo>
                      <a:pt x="352" y="1208"/>
                    </a:lnTo>
                    <a:lnTo>
                      <a:pt x="390" y="1208"/>
                    </a:lnTo>
                    <a:lnTo>
                      <a:pt x="390" y="1242"/>
                    </a:lnTo>
                    <a:close/>
                    <a:moveTo>
                      <a:pt x="390" y="1204"/>
                    </a:moveTo>
                    <a:lnTo>
                      <a:pt x="352" y="1204"/>
                    </a:lnTo>
                    <a:lnTo>
                      <a:pt x="352" y="1176"/>
                    </a:lnTo>
                    <a:lnTo>
                      <a:pt x="390" y="1170"/>
                    </a:lnTo>
                    <a:lnTo>
                      <a:pt x="390" y="1204"/>
                    </a:lnTo>
                    <a:close/>
                    <a:moveTo>
                      <a:pt x="662" y="1114"/>
                    </a:moveTo>
                    <a:lnTo>
                      <a:pt x="48" y="1114"/>
                    </a:lnTo>
                    <a:lnTo>
                      <a:pt x="48" y="86"/>
                    </a:lnTo>
                    <a:lnTo>
                      <a:pt x="662" y="86"/>
                    </a:lnTo>
                    <a:lnTo>
                      <a:pt x="662" y="111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50" name="组 13"/>
              <p:cNvGrpSpPr/>
              <p:nvPr/>
            </p:nvGrpSpPr>
            <p:grpSpPr>
              <a:xfrm>
                <a:off x="-10284580" y="3591941"/>
                <a:ext cx="143199" cy="25447"/>
                <a:chOff x="2956552" y="624169"/>
                <a:chExt cx="146253" cy="26154"/>
              </a:xfrm>
            </p:grpSpPr>
            <p:pic>
              <p:nvPicPr>
                <p:cNvPr id="192" name="图片 19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2956552" y="634907"/>
                  <a:ext cx="24027" cy="4678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3" name="图片 19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V="1">
                  <a:off x="3015645" y="624276"/>
                  <a:ext cx="25941" cy="25941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4" name="图片 19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V="1">
                  <a:off x="3076651" y="624169"/>
                  <a:ext cx="26154" cy="2615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</p:grpSp>
      </p:grpSp>
      <p:pic>
        <p:nvPicPr>
          <p:cNvPr id="250" name="图片 2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30004227"/>
            <a:ext cx="12192000" cy="6858000"/>
          </a:xfrm>
          <a:prstGeom prst="rect">
            <a:avLst/>
          </a:prstGeom>
        </p:spPr>
      </p:pic>
      <p:sp>
        <p:nvSpPr>
          <p:cNvPr id="36" name="椭圆 35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6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106" grpId="0"/>
      <p:bldP spid="36" grpId="0" animBg="1"/>
      <p:bldP spid="3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4152900" y="-2057400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23C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2016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23C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23C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23C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23C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23C00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3" t="21481" r="9864" b="20000"/>
          <a:stretch/>
        </p:blipFill>
        <p:spPr>
          <a:xfrm>
            <a:off x="4749800" y="2927350"/>
            <a:ext cx="2692400" cy="1003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4152900" y="4525833"/>
            <a:ext cx="24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13133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Before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13133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08" y="955062"/>
            <a:ext cx="2981584" cy="71709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537200" y="1793254"/>
            <a:ext cx="1117600" cy="1134096"/>
          </a:xfrm>
          <a:prstGeom prst="downArrow">
            <a:avLst>
              <a:gd name="adj1" fmla="val 55195"/>
              <a:gd name="adj2" fmla="val 313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4751" r="55034" b="20434"/>
          <a:stretch/>
        </p:blipFill>
        <p:spPr>
          <a:xfrm>
            <a:off x="7081157" y="3026410"/>
            <a:ext cx="3454400" cy="9398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13857" y="4560303"/>
            <a:ext cx="242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13133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Before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13133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51057" y="4560303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dirty="0">
                <a:solidFill>
                  <a:srgbClr val="313133"/>
                </a:solidFill>
                <a:latin typeface="Segoe UI Light" charset="0"/>
                <a:ea typeface="Segoe UI Light" charset="0"/>
                <a:cs typeface="Segoe UI Light" charset="0"/>
              </a:rPr>
              <a:t>Now</a:t>
            </a:r>
            <a:endParaRPr kumimoji="1" lang="zh-CN" altLang="en-US" sz="2800" b="1" dirty="0">
              <a:solidFill>
                <a:srgbClr val="313133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77302" y="3075057"/>
            <a:ext cx="7837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阿里云品牌形象全面升级</a:t>
            </a:r>
            <a:endParaRPr lang="en-US" altLang="zh-CN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83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"/>
                            </p:stCondLst>
                            <p:childTnLst>
                              <p:par>
                                <p:cTn id="4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/>
      <p:bldP spid="12" grpId="0" animBg="1"/>
      <p:bldP spid="12" grpId="1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68782" y="722831"/>
            <a:ext cx="2854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[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新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LOGO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解读 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]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6140" y="1886517"/>
            <a:ext cx="5760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 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从云到计算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/>
            </a:r>
            <a:b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阿里云的新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LOGO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是从计算出发。“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  ]”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来自代码中常用的符号，代表计算；中间的“ 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 ”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代表流动的数据。作为现代社会基础设施的计算和数据，是随时随地在运行的，因此我们的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LOGO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也是动态的。</a:t>
            </a:r>
          </a:p>
        </p:txBody>
      </p:sp>
      <p:sp>
        <p:nvSpPr>
          <p:cNvPr id="69" name="矩形 68"/>
          <p:cNvSpPr/>
          <p:nvPr/>
        </p:nvSpPr>
        <p:spPr>
          <a:xfrm>
            <a:off x="6513857" y="1886517"/>
            <a:ext cx="5760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 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从中国到世界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/>
            </a:r>
            <a:b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b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代码是无国界的通用语言。新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LOGO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的设计灵感从代码中而来，代表着阿里云从服务中国到服务全世界的梦想。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249768" y="4741116"/>
            <a:ext cx="5760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从成长到守护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/>
            </a:r>
            <a:b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b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新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LOGO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的形象包含守护的动作，寓意着阿里云将以安全稳定的服务，去守护客户每一份无法计算的价值。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7536" y="4214458"/>
            <a:ext cx="5760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从科技到普惠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/>
            </a:r>
            <a:b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b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阿里云从来就不仅是一家科技公司。计算，一定要成为普惠科技，成为各行各业能够简单获取的能力，才能不断去创造“无法计算的价值”。新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LOGO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是黑白的，我们希望跟所有客户一起，计算出一个多彩缤纷的世界。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18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"/>
                            </p:stCondLst>
                            <p:childTnLst>
                              <p:par>
                                <p:cTn id="49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"/>
                            </p:stCondLst>
                            <p:childTnLst>
                              <p:par>
                                <p:cTn id="5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" fill="hold"/>
                                        <p:tgtEl>
                                          <p:spTgt spid="7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100" fill="hold"/>
                                        <p:tgtEl>
                                          <p:spTgt spid="7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/>
      <p:bldP spid="10" grpId="1"/>
      <p:bldP spid="10" grpId="2"/>
      <p:bldP spid="69" grpId="0"/>
      <p:bldP spid="69" grpId="1"/>
      <p:bldP spid="69" grpId="2"/>
      <p:bldP spid="70" grpId="0"/>
      <p:bldP spid="70" grpId="1"/>
      <p:bldP spid="70" grpId="2"/>
      <p:bldP spid="9" grpId="0"/>
      <p:bldP spid="9" grpId="1"/>
      <p:bldP spid="9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9980" y="3075057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全球领先、安全、稳定的云计算</a:t>
            </a: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7598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1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722848"/>
            <a:ext cx="12192000" cy="1074659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3659744"/>
            <a:ext cx="12192000" cy="107465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95403" y="232559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r>
              <a:rPr kumimoji="1" lang="zh-CN" altLang="en-US" sz="4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介绍</a:t>
            </a:r>
            <a:endParaRPr kumimoji="1" lang="zh-CN" altLang="en-US" sz="44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600970" y="6285266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Designed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by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rPr>
              <a:t>LS</a:t>
            </a:r>
            <a:endParaRPr kumimoji="1" lang="zh-CN" altLang="en-US" sz="2400" dirty="0">
              <a:solidFill>
                <a:schemeClr val="bg1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7" y="304192"/>
            <a:ext cx="1328738" cy="1208723"/>
          </a:xfrm>
          <a:prstGeom prst="rect">
            <a:avLst/>
          </a:prstGeom>
        </p:spPr>
      </p:pic>
      <p:grpSp>
        <p:nvGrpSpPr>
          <p:cNvPr id="252" name="组合 251"/>
          <p:cNvGrpSpPr/>
          <p:nvPr/>
        </p:nvGrpSpPr>
        <p:grpSpPr>
          <a:xfrm>
            <a:off x="6867002" y="1648256"/>
            <a:ext cx="5146834" cy="4149251"/>
            <a:chOff x="6329973" y="-4984176"/>
            <a:chExt cx="5146834" cy="4149251"/>
          </a:xfrm>
        </p:grpSpPr>
        <p:pic>
          <p:nvPicPr>
            <p:cNvPr id="245" name="图片 2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624" y="-4984176"/>
              <a:ext cx="4911895" cy="3091265"/>
            </a:xfrm>
            <a:prstGeom prst="rect">
              <a:avLst/>
            </a:prstGeom>
          </p:spPr>
        </p:pic>
        <p:grpSp>
          <p:nvGrpSpPr>
            <p:cNvPr id="145" name="组合 79"/>
            <p:cNvGrpSpPr/>
            <p:nvPr/>
          </p:nvGrpSpPr>
          <p:grpSpPr>
            <a:xfrm>
              <a:off x="6329973" y="-4984175"/>
              <a:ext cx="5146834" cy="4149250"/>
              <a:chOff x="4549863" y="1496419"/>
              <a:chExt cx="5254602" cy="4236130"/>
            </a:xfrm>
            <a:effectLst>
              <a:outerShdw blurRad="1651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0" name="Freeform 9"/>
              <p:cNvSpPr>
                <a:spLocks noEditPoints="1"/>
              </p:cNvSpPr>
              <p:nvPr/>
            </p:nvSpPr>
            <p:spPr bwMode="auto">
              <a:xfrm>
                <a:off x="4549863" y="1496419"/>
                <a:ext cx="5254602" cy="3741915"/>
              </a:xfrm>
              <a:custGeom>
                <a:avLst/>
                <a:gdLst>
                  <a:gd name="T0" fmla="*/ 1554 w 1584"/>
                  <a:gd name="T1" fmla="*/ 0 h 1128"/>
                  <a:gd name="T2" fmla="*/ 32 w 1584"/>
                  <a:gd name="T3" fmla="*/ 0 h 1128"/>
                  <a:gd name="T4" fmla="*/ 32 w 1584"/>
                  <a:gd name="T5" fmla="*/ 0 h 1128"/>
                  <a:gd name="T6" fmla="*/ 26 w 1584"/>
                  <a:gd name="T7" fmla="*/ 0 h 1128"/>
                  <a:gd name="T8" fmla="*/ 20 w 1584"/>
                  <a:gd name="T9" fmla="*/ 2 h 1128"/>
                  <a:gd name="T10" fmla="*/ 10 w 1584"/>
                  <a:gd name="T11" fmla="*/ 8 h 1128"/>
                  <a:gd name="T12" fmla="*/ 4 w 1584"/>
                  <a:gd name="T13" fmla="*/ 18 h 1128"/>
                  <a:gd name="T14" fmla="*/ 2 w 1584"/>
                  <a:gd name="T15" fmla="*/ 24 h 1128"/>
                  <a:gd name="T16" fmla="*/ 0 w 1584"/>
                  <a:gd name="T17" fmla="*/ 30 h 1128"/>
                  <a:gd name="T18" fmla="*/ 0 w 1584"/>
                  <a:gd name="T19" fmla="*/ 1098 h 1128"/>
                  <a:gd name="T20" fmla="*/ 0 w 1584"/>
                  <a:gd name="T21" fmla="*/ 1098 h 1128"/>
                  <a:gd name="T22" fmla="*/ 2 w 1584"/>
                  <a:gd name="T23" fmla="*/ 1104 h 1128"/>
                  <a:gd name="T24" fmla="*/ 4 w 1584"/>
                  <a:gd name="T25" fmla="*/ 1110 h 1128"/>
                  <a:gd name="T26" fmla="*/ 10 w 1584"/>
                  <a:gd name="T27" fmla="*/ 1120 h 1128"/>
                  <a:gd name="T28" fmla="*/ 20 w 1584"/>
                  <a:gd name="T29" fmla="*/ 1126 h 1128"/>
                  <a:gd name="T30" fmla="*/ 26 w 1584"/>
                  <a:gd name="T31" fmla="*/ 1128 h 1128"/>
                  <a:gd name="T32" fmla="*/ 32 w 1584"/>
                  <a:gd name="T33" fmla="*/ 1128 h 1128"/>
                  <a:gd name="T34" fmla="*/ 1554 w 1584"/>
                  <a:gd name="T35" fmla="*/ 1128 h 1128"/>
                  <a:gd name="T36" fmla="*/ 1554 w 1584"/>
                  <a:gd name="T37" fmla="*/ 1128 h 1128"/>
                  <a:gd name="T38" fmla="*/ 1560 w 1584"/>
                  <a:gd name="T39" fmla="*/ 1128 h 1128"/>
                  <a:gd name="T40" fmla="*/ 1566 w 1584"/>
                  <a:gd name="T41" fmla="*/ 1126 h 1128"/>
                  <a:gd name="T42" fmla="*/ 1576 w 1584"/>
                  <a:gd name="T43" fmla="*/ 1120 h 1128"/>
                  <a:gd name="T44" fmla="*/ 1582 w 1584"/>
                  <a:gd name="T45" fmla="*/ 1110 h 1128"/>
                  <a:gd name="T46" fmla="*/ 1584 w 1584"/>
                  <a:gd name="T47" fmla="*/ 1104 h 1128"/>
                  <a:gd name="T48" fmla="*/ 1584 w 1584"/>
                  <a:gd name="T49" fmla="*/ 1098 h 1128"/>
                  <a:gd name="T50" fmla="*/ 1584 w 1584"/>
                  <a:gd name="T51" fmla="*/ 30 h 1128"/>
                  <a:gd name="T52" fmla="*/ 1584 w 1584"/>
                  <a:gd name="T53" fmla="*/ 30 h 1128"/>
                  <a:gd name="T54" fmla="*/ 1584 w 1584"/>
                  <a:gd name="T55" fmla="*/ 24 h 1128"/>
                  <a:gd name="T56" fmla="*/ 1582 w 1584"/>
                  <a:gd name="T57" fmla="*/ 18 h 1128"/>
                  <a:gd name="T58" fmla="*/ 1576 w 1584"/>
                  <a:gd name="T59" fmla="*/ 8 h 1128"/>
                  <a:gd name="T60" fmla="*/ 1566 w 1584"/>
                  <a:gd name="T61" fmla="*/ 2 h 1128"/>
                  <a:gd name="T62" fmla="*/ 1560 w 1584"/>
                  <a:gd name="T63" fmla="*/ 0 h 1128"/>
                  <a:gd name="T64" fmla="*/ 1554 w 1584"/>
                  <a:gd name="T65" fmla="*/ 0 h 1128"/>
                  <a:gd name="T66" fmla="*/ 1554 w 1584"/>
                  <a:gd name="T67" fmla="*/ 0 h 1128"/>
                  <a:gd name="T68" fmla="*/ 1532 w 1584"/>
                  <a:gd name="T69" fmla="*/ 938 h 1128"/>
                  <a:gd name="T70" fmla="*/ 52 w 1584"/>
                  <a:gd name="T71" fmla="*/ 938 h 1128"/>
                  <a:gd name="T72" fmla="*/ 52 w 1584"/>
                  <a:gd name="T73" fmla="*/ 40 h 1128"/>
                  <a:gd name="T74" fmla="*/ 1532 w 1584"/>
                  <a:gd name="T75" fmla="*/ 40 h 1128"/>
                  <a:gd name="T76" fmla="*/ 1532 w 1584"/>
                  <a:gd name="T77" fmla="*/ 938 h 1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84" h="1128">
                    <a:moveTo>
                      <a:pt x="1554" y="0"/>
                    </a:moveTo>
                    <a:lnTo>
                      <a:pt x="32" y="0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0" y="8"/>
                    </a:lnTo>
                    <a:lnTo>
                      <a:pt x="4" y="18"/>
                    </a:lnTo>
                    <a:lnTo>
                      <a:pt x="2" y="24"/>
                    </a:lnTo>
                    <a:lnTo>
                      <a:pt x="0" y="30"/>
                    </a:lnTo>
                    <a:lnTo>
                      <a:pt x="0" y="1098"/>
                    </a:lnTo>
                    <a:lnTo>
                      <a:pt x="0" y="1098"/>
                    </a:lnTo>
                    <a:lnTo>
                      <a:pt x="2" y="1104"/>
                    </a:lnTo>
                    <a:lnTo>
                      <a:pt x="4" y="1110"/>
                    </a:lnTo>
                    <a:lnTo>
                      <a:pt x="10" y="1120"/>
                    </a:lnTo>
                    <a:lnTo>
                      <a:pt x="20" y="1126"/>
                    </a:lnTo>
                    <a:lnTo>
                      <a:pt x="26" y="1128"/>
                    </a:lnTo>
                    <a:lnTo>
                      <a:pt x="32" y="1128"/>
                    </a:lnTo>
                    <a:lnTo>
                      <a:pt x="1554" y="1128"/>
                    </a:lnTo>
                    <a:lnTo>
                      <a:pt x="1554" y="1128"/>
                    </a:lnTo>
                    <a:lnTo>
                      <a:pt x="1560" y="1128"/>
                    </a:lnTo>
                    <a:lnTo>
                      <a:pt x="1566" y="1126"/>
                    </a:lnTo>
                    <a:lnTo>
                      <a:pt x="1576" y="1120"/>
                    </a:lnTo>
                    <a:lnTo>
                      <a:pt x="1582" y="1110"/>
                    </a:lnTo>
                    <a:lnTo>
                      <a:pt x="1584" y="1104"/>
                    </a:lnTo>
                    <a:lnTo>
                      <a:pt x="1584" y="1098"/>
                    </a:lnTo>
                    <a:lnTo>
                      <a:pt x="1584" y="30"/>
                    </a:lnTo>
                    <a:lnTo>
                      <a:pt x="1584" y="30"/>
                    </a:lnTo>
                    <a:lnTo>
                      <a:pt x="1584" y="24"/>
                    </a:lnTo>
                    <a:lnTo>
                      <a:pt x="1582" y="18"/>
                    </a:lnTo>
                    <a:lnTo>
                      <a:pt x="1576" y="8"/>
                    </a:lnTo>
                    <a:lnTo>
                      <a:pt x="1566" y="2"/>
                    </a:lnTo>
                    <a:lnTo>
                      <a:pt x="1560" y="0"/>
                    </a:lnTo>
                    <a:lnTo>
                      <a:pt x="1554" y="0"/>
                    </a:lnTo>
                    <a:lnTo>
                      <a:pt x="1554" y="0"/>
                    </a:lnTo>
                    <a:close/>
                    <a:moveTo>
                      <a:pt x="1532" y="938"/>
                    </a:moveTo>
                    <a:lnTo>
                      <a:pt x="52" y="938"/>
                    </a:lnTo>
                    <a:lnTo>
                      <a:pt x="52" y="40"/>
                    </a:lnTo>
                    <a:lnTo>
                      <a:pt x="1532" y="40"/>
                    </a:lnTo>
                    <a:lnTo>
                      <a:pt x="1532" y="93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9"/>
              <p:cNvSpPr>
                <a:spLocks/>
              </p:cNvSpPr>
              <p:nvPr/>
            </p:nvSpPr>
            <p:spPr bwMode="auto">
              <a:xfrm>
                <a:off x="6506761" y="5291272"/>
                <a:ext cx="1340803" cy="441277"/>
              </a:xfrm>
              <a:custGeom>
                <a:avLst/>
                <a:gdLst>
                  <a:gd name="T0" fmla="*/ 464 w 474"/>
                  <a:gd name="T1" fmla="*/ 128 h 156"/>
                  <a:gd name="T2" fmla="*/ 464 w 474"/>
                  <a:gd name="T3" fmla="*/ 128 h 156"/>
                  <a:gd name="T4" fmla="*/ 444 w 474"/>
                  <a:gd name="T5" fmla="*/ 120 h 156"/>
                  <a:gd name="T6" fmla="*/ 428 w 474"/>
                  <a:gd name="T7" fmla="*/ 112 h 156"/>
                  <a:gd name="T8" fmla="*/ 416 w 474"/>
                  <a:gd name="T9" fmla="*/ 100 h 156"/>
                  <a:gd name="T10" fmla="*/ 406 w 474"/>
                  <a:gd name="T11" fmla="*/ 86 h 156"/>
                  <a:gd name="T12" fmla="*/ 400 w 474"/>
                  <a:gd name="T13" fmla="*/ 70 h 156"/>
                  <a:gd name="T14" fmla="*/ 396 w 474"/>
                  <a:gd name="T15" fmla="*/ 54 h 156"/>
                  <a:gd name="T16" fmla="*/ 394 w 474"/>
                  <a:gd name="T17" fmla="*/ 34 h 156"/>
                  <a:gd name="T18" fmla="*/ 392 w 474"/>
                  <a:gd name="T19" fmla="*/ 14 h 156"/>
                  <a:gd name="T20" fmla="*/ 392 w 474"/>
                  <a:gd name="T21" fmla="*/ 0 h 156"/>
                  <a:gd name="T22" fmla="*/ 236 w 474"/>
                  <a:gd name="T23" fmla="*/ 0 h 156"/>
                  <a:gd name="T24" fmla="*/ 82 w 474"/>
                  <a:gd name="T25" fmla="*/ 0 h 156"/>
                  <a:gd name="T26" fmla="*/ 82 w 474"/>
                  <a:gd name="T27" fmla="*/ 14 h 156"/>
                  <a:gd name="T28" fmla="*/ 82 w 474"/>
                  <a:gd name="T29" fmla="*/ 14 h 156"/>
                  <a:gd name="T30" fmla="*/ 80 w 474"/>
                  <a:gd name="T31" fmla="*/ 34 h 156"/>
                  <a:gd name="T32" fmla="*/ 78 w 474"/>
                  <a:gd name="T33" fmla="*/ 54 h 156"/>
                  <a:gd name="T34" fmla="*/ 74 w 474"/>
                  <a:gd name="T35" fmla="*/ 70 h 156"/>
                  <a:gd name="T36" fmla="*/ 68 w 474"/>
                  <a:gd name="T37" fmla="*/ 86 h 156"/>
                  <a:gd name="T38" fmla="*/ 58 w 474"/>
                  <a:gd name="T39" fmla="*/ 100 h 156"/>
                  <a:gd name="T40" fmla="*/ 46 w 474"/>
                  <a:gd name="T41" fmla="*/ 112 h 156"/>
                  <a:gd name="T42" fmla="*/ 30 w 474"/>
                  <a:gd name="T43" fmla="*/ 120 h 156"/>
                  <a:gd name="T44" fmla="*/ 10 w 474"/>
                  <a:gd name="T45" fmla="*/ 128 h 156"/>
                  <a:gd name="T46" fmla="*/ 10 w 474"/>
                  <a:gd name="T47" fmla="*/ 128 h 156"/>
                  <a:gd name="T48" fmla="*/ 6 w 474"/>
                  <a:gd name="T49" fmla="*/ 130 h 156"/>
                  <a:gd name="T50" fmla="*/ 2 w 474"/>
                  <a:gd name="T51" fmla="*/ 132 h 156"/>
                  <a:gd name="T52" fmla="*/ 0 w 474"/>
                  <a:gd name="T53" fmla="*/ 138 h 156"/>
                  <a:gd name="T54" fmla="*/ 0 w 474"/>
                  <a:gd name="T55" fmla="*/ 142 h 156"/>
                  <a:gd name="T56" fmla="*/ 0 w 474"/>
                  <a:gd name="T57" fmla="*/ 148 h 156"/>
                  <a:gd name="T58" fmla="*/ 2 w 474"/>
                  <a:gd name="T59" fmla="*/ 152 h 156"/>
                  <a:gd name="T60" fmla="*/ 6 w 474"/>
                  <a:gd name="T61" fmla="*/ 154 h 156"/>
                  <a:gd name="T62" fmla="*/ 10 w 474"/>
                  <a:gd name="T63" fmla="*/ 156 h 156"/>
                  <a:gd name="T64" fmla="*/ 236 w 474"/>
                  <a:gd name="T65" fmla="*/ 156 h 156"/>
                  <a:gd name="T66" fmla="*/ 464 w 474"/>
                  <a:gd name="T67" fmla="*/ 156 h 156"/>
                  <a:gd name="T68" fmla="*/ 464 w 474"/>
                  <a:gd name="T69" fmla="*/ 156 h 156"/>
                  <a:gd name="T70" fmla="*/ 468 w 474"/>
                  <a:gd name="T71" fmla="*/ 154 h 156"/>
                  <a:gd name="T72" fmla="*/ 472 w 474"/>
                  <a:gd name="T73" fmla="*/ 152 h 156"/>
                  <a:gd name="T74" fmla="*/ 474 w 474"/>
                  <a:gd name="T75" fmla="*/ 148 h 156"/>
                  <a:gd name="T76" fmla="*/ 474 w 474"/>
                  <a:gd name="T77" fmla="*/ 142 h 156"/>
                  <a:gd name="T78" fmla="*/ 472 w 474"/>
                  <a:gd name="T79" fmla="*/ 138 h 156"/>
                  <a:gd name="T80" fmla="*/ 470 w 474"/>
                  <a:gd name="T81" fmla="*/ 132 h 156"/>
                  <a:gd name="T82" fmla="*/ 468 w 474"/>
                  <a:gd name="T83" fmla="*/ 130 h 156"/>
                  <a:gd name="T84" fmla="*/ 464 w 474"/>
                  <a:gd name="T85" fmla="*/ 128 h 156"/>
                  <a:gd name="T86" fmla="*/ 464 w 474"/>
                  <a:gd name="T87" fmla="*/ 12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4" h="156">
                    <a:moveTo>
                      <a:pt x="464" y="128"/>
                    </a:moveTo>
                    <a:lnTo>
                      <a:pt x="464" y="128"/>
                    </a:lnTo>
                    <a:lnTo>
                      <a:pt x="444" y="120"/>
                    </a:lnTo>
                    <a:lnTo>
                      <a:pt x="428" y="112"/>
                    </a:lnTo>
                    <a:lnTo>
                      <a:pt x="416" y="100"/>
                    </a:lnTo>
                    <a:lnTo>
                      <a:pt x="406" y="86"/>
                    </a:lnTo>
                    <a:lnTo>
                      <a:pt x="400" y="70"/>
                    </a:lnTo>
                    <a:lnTo>
                      <a:pt x="396" y="54"/>
                    </a:lnTo>
                    <a:lnTo>
                      <a:pt x="394" y="34"/>
                    </a:lnTo>
                    <a:lnTo>
                      <a:pt x="392" y="14"/>
                    </a:lnTo>
                    <a:lnTo>
                      <a:pt x="392" y="0"/>
                    </a:lnTo>
                    <a:lnTo>
                      <a:pt x="236" y="0"/>
                    </a:lnTo>
                    <a:lnTo>
                      <a:pt x="82" y="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80" y="34"/>
                    </a:lnTo>
                    <a:lnTo>
                      <a:pt x="78" y="54"/>
                    </a:lnTo>
                    <a:lnTo>
                      <a:pt x="74" y="70"/>
                    </a:lnTo>
                    <a:lnTo>
                      <a:pt x="68" y="86"/>
                    </a:lnTo>
                    <a:lnTo>
                      <a:pt x="58" y="100"/>
                    </a:lnTo>
                    <a:lnTo>
                      <a:pt x="46" y="112"/>
                    </a:lnTo>
                    <a:lnTo>
                      <a:pt x="30" y="120"/>
                    </a:lnTo>
                    <a:lnTo>
                      <a:pt x="10" y="128"/>
                    </a:lnTo>
                    <a:lnTo>
                      <a:pt x="10" y="128"/>
                    </a:lnTo>
                    <a:lnTo>
                      <a:pt x="6" y="130"/>
                    </a:lnTo>
                    <a:lnTo>
                      <a:pt x="2" y="132"/>
                    </a:lnTo>
                    <a:lnTo>
                      <a:pt x="0" y="138"/>
                    </a:lnTo>
                    <a:lnTo>
                      <a:pt x="0" y="142"/>
                    </a:lnTo>
                    <a:lnTo>
                      <a:pt x="0" y="148"/>
                    </a:lnTo>
                    <a:lnTo>
                      <a:pt x="2" y="152"/>
                    </a:lnTo>
                    <a:lnTo>
                      <a:pt x="6" y="154"/>
                    </a:lnTo>
                    <a:lnTo>
                      <a:pt x="10" y="156"/>
                    </a:lnTo>
                    <a:lnTo>
                      <a:pt x="236" y="156"/>
                    </a:lnTo>
                    <a:lnTo>
                      <a:pt x="464" y="156"/>
                    </a:lnTo>
                    <a:lnTo>
                      <a:pt x="464" y="156"/>
                    </a:lnTo>
                    <a:lnTo>
                      <a:pt x="468" y="154"/>
                    </a:lnTo>
                    <a:lnTo>
                      <a:pt x="472" y="152"/>
                    </a:lnTo>
                    <a:lnTo>
                      <a:pt x="474" y="148"/>
                    </a:lnTo>
                    <a:lnTo>
                      <a:pt x="474" y="142"/>
                    </a:lnTo>
                    <a:lnTo>
                      <a:pt x="472" y="138"/>
                    </a:lnTo>
                    <a:lnTo>
                      <a:pt x="470" y="132"/>
                    </a:lnTo>
                    <a:lnTo>
                      <a:pt x="468" y="130"/>
                    </a:lnTo>
                    <a:lnTo>
                      <a:pt x="464" y="128"/>
                    </a:lnTo>
                    <a:lnTo>
                      <a:pt x="464" y="12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8" name="组合 257"/>
          <p:cNvGrpSpPr/>
          <p:nvPr/>
        </p:nvGrpSpPr>
        <p:grpSpPr>
          <a:xfrm>
            <a:off x="5925225" y="2729784"/>
            <a:ext cx="2160855" cy="3099284"/>
            <a:chOff x="5925225" y="2729784"/>
            <a:chExt cx="2160855" cy="3099284"/>
          </a:xfrm>
        </p:grpSpPr>
        <p:sp>
          <p:nvSpPr>
            <p:cNvPr id="256" name="矩形 255"/>
            <p:cNvSpPr/>
            <p:nvPr/>
          </p:nvSpPr>
          <p:spPr>
            <a:xfrm>
              <a:off x="6911542" y="5611540"/>
              <a:ext cx="222953" cy="183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1" name="组合 250"/>
            <p:cNvGrpSpPr/>
            <p:nvPr/>
          </p:nvGrpSpPr>
          <p:grpSpPr>
            <a:xfrm>
              <a:off x="5925225" y="2729784"/>
              <a:ext cx="2160855" cy="3099284"/>
              <a:chOff x="-2332894" y="2759062"/>
              <a:chExt cx="2160855" cy="3099284"/>
            </a:xfrm>
          </p:grpSpPr>
          <p:pic>
            <p:nvPicPr>
              <p:cNvPr id="246" name="图片 2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500" y="2951406"/>
                <a:ext cx="2062800" cy="2636067"/>
              </a:xfrm>
              <a:prstGeom prst="rect">
                <a:avLst/>
              </a:prstGeom>
            </p:spPr>
          </p:pic>
          <p:sp>
            <p:nvSpPr>
              <p:cNvPr id="148" name="Freeform 19"/>
              <p:cNvSpPr>
                <a:spLocks noEditPoints="1"/>
              </p:cNvSpPr>
              <p:nvPr/>
            </p:nvSpPr>
            <p:spPr bwMode="auto">
              <a:xfrm>
                <a:off x="-2332894" y="2759062"/>
                <a:ext cx="2160855" cy="309928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482"/>
                  </a:cxn>
                  <a:cxn ang="0">
                    <a:pos x="0" y="490"/>
                  </a:cxn>
                  <a:cxn ang="0">
                    <a:pos x="12" y="500"/>
                  </a:cxn>
                  <a:cxn ang="0">
                    <a:pos x="330" y="502"/>
                  </a:cxn>
                  <a:cxn ang="0">
                    <a:pos x="338" y="500"/>
                  </a:cxn>
                  <a:cxn ang="0">
                    <a:pos x="348" y="490"/>
                  </a:cxn>
                  <a:cxn ang="0">
                    <a:pos x="350" y="20"/>
                  </a:cxn>
                  <a:cxn ang="0">
                    <a:pos x="348" y="12"/>
                  </a:cxn>
                  <a:cxn ang="0">
                    <a:pos x="338" y="0"/>
                  </a:cxn>
                  <a:cxn ang="0">
                    <a:pos x="330" y="0"/>
                  </a:cxn>
                  <a:cxn ang="0">
                    <a:pos x="174" y="18"/>
                  </a:cxn>
                  <a:cxn ang="0">
                    <a:pos x="178" y="22"/>
                  </a:cxn>
                  <a:cxn ang="0">
                    <a:pos x="178" y="24"/>
                  </a:cxn>
                  <a:cxn ang="0">
                    <a:pos x="174" y="26"/>
                  </a:cxn>
                  <a:cxn ang="0">
                    <a:pos x="172" y="22"/>
                  </a:cxn>
                  <a:cxn ang="0">
                    <a:pos x="172" y="20"/>
                  </a:cxn>
                  <a:cxn ang="0">
                    <a:pos x="174" y="18"/>
                  </a:cxn>
                  <a:cxn ang="0">
                    <a:pos x="174" y="494"/>
                  </a:cxn>
                  <a:cxn ang="0">
                    <a:pos x="166" y="490"/>
                  </a:cxn>
                  <a:cxn ang="0">
                    <a:pos x="162" y="482"/>
                  </a:cxn>
                  <a:cxn ang="0">
                    <a:pos x="164" y="476"/>
                  </a:cxn>
                  <a:cxn ang="0">
                    <a:pos x="170" y="470"/>
                  </a:cxn>
                  <a:cxn ang="0">
                    <a:pos x="174" y="470"/>
                  </a:cxn>
                  <a:cxn ang="0">
                    <a:pos x="184" y="474"/>
                  </a:cxn>
                  <a:cxn ang="0">
                    <a:pos x="186" y="482"/>
                  </a:cxn>
                  <a:cxn ang="0">
                    <a:pos x="186" y="486"/>
                  </a:cxn>
                  <a:cxn ang="0">
                    <a:pos x="180" y="492"/>
                  </a:cxn>
                  <a:cxn ang="0">
                    <a:pos x="174" y="494"/>
                  </a:cxn>
                  <a:cxn ang="0">
                    <a:pos x="18" y="460"/>
                  </a:cxn>
                  <a:cxn ang="0">
                    <a:pos x="332" y="42"/>
                  </a:cxn>
                </a:cxnLst>
                <a:rect l="0" t="0" r="r" b="b"/>
                <a:pathLst>
                  <a:path w="350" h="502">
                    <a:moveTo>
                      <a:pt x="33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6"/>
                    </a:lnTo>
                    <a:lnTo>
                      <a:pt x="0" y="12"/>
                    </a:lnTo>
                    <a:lnTo>
                      <a:pt x="0" y="20"/>
                    </a:lnTo>
                    <a:lnTo>
                      <a:pt x="0" y="482"/>
                    </a:lnTo>
                    <a:lnTo>
                      <a:pt x="0" y="482"/>
                    </a:lnTo>
                    <a:lnTo>
                      <a:pt x="0" y="490"/>
                    </a:lnTo>
                    <a:lnTo>
                      <a:pt x="6" y="496"/>
                    </a:lnTo>
                    <a:lnTo>
                      <a:pt x="12" y="500"/>
                    </a:lnTo>
                    <a:lnTo>
                      <a:pt x="20" y="502"/>
                    </a:lnTo>
                    <a:lnTo>
                      <a:pt x="330" y="502"/>
                    </a:lnTo>
                    <a:lnTo>
                      <a:pt x="330" y="502"/>
                    </a:lnTo>
                    <a:lnTo>
                      <a:pt x="338" y="500"/>
                    </a:lnTo>
                    <a:lnTo>
                      <a:pt x="344" y="496"/>
                    </a:lnTo>
                    <a:lnTo>
                      <a:pt x="348" y="490"/>
                    </a:lnTo>
                    <a:lnTo>
                      <a:pt x="350" y="482"/>
                    </a:lnTo>
                    <a:lnTo>
                      <a:pt x="350" y="20"/>
                    </a:lnTo>
                    <a:lnTo>
                      <a:pt x="350" y="20"/>
                    </a:lnTo>
                    <a:lnTo>
                      <a:pt x="348" y="12"/>
                    </a:lnTo>
                    <a:lnTo>
                      <a:pt x="344" y="6"/>
                    </a:lnTo>
                    <a:lnTo>
                      <a:pt x="338" y="0"/>
                    </a:lnTo>
                    <a:lnTo>
                      <a:pt x="330" y="0"/>
                    </a:lnTo>
                    <a:lnTo>
                      <a:pt x="330" y="0"/>
                    </a:lnTo>
                    <a:close/>
                    <a:moveTo>
                      <a:pt x="174" y="18"/>
                    </a:moveTo>
                    <a:lnTo>
                      <a:pt x="174" y="18"/>
                    </a:lnTo>
                    <a:lnTo>
                      <a:pt x="178" y="20"/>
                    </a:lnTo>
                    <a:lnTo>
                      <a:pt x="178" y="22"/>
                    </a:lnTo>
                    <a:lnTo>
                      <a:pt x="178" y="22"/>
                    </a:lnTo>
                    <a:lnTo>
                      <a:pt x="178" y="24"/>
                    </a:lnTo>
                    <a:lnTo>
                      <a:pt x="174" y="26"/>
                    </a:lnTo>
                    <a:lnTo>
                      <a:pt x="174" y="26"/>
                    </a:lnTo>
                    <a:lnTo>
                      <a:pt x="172" y="24"/>
                    </a:lnTo>
                    <a:lnTo>
                      <a:pt x="172" y="22"/>
                    </a:lnTo>
                    <a:lnTo>
                      <a:pt x="172" y="22"/>
                    </a:lnTo>
                    <a:lnTo>
                      <a:pt x="172" y="20"/>
                    </a:lnTo>
                    <a:lnTo>
                      <a:pt x="174" y="18"/>
                    </a:lnTo>
                    <a:lnTo>
                      <a:pt x="174" y="18"/>
                    </a:lnTo>
                    <a:close/>
                    <a:moveTo>
                      <a:pt x="174" y="494"/>
                    </a:moveTo>
                    <a:lnTo>
                      <a:pt x="174" y="494"/>
                    </a:lnTo>
                    <a:lnTo>
                      <a:pt x="170" y="492"/>
                    </a:lnTo>
                    <a:lnTo>
                      <a:pt x="166" y="490"/>
                    </a:lnTo>
                    <a:lnTo>
                      <a:pt x="164" y="486"/>
                    </a:lnTo>
                    <a:lnTo>
                      <a:pt x="162" y="482"/>
                    </a:lnTo>
                    <a:lnTo>
                      <a:pt x="162" y="482"/>
                    </a:lnTo>
                    <a:lnTo>
                      <a:pt x="164" y="476"/>
                    </a:lnTo>
                    <a:lnTo>
                      <a:pt x="166" y="474"/>
                    </a:lnTo>
                    <a:lnTo>
                      <a:pt x="170" y="470"/>
                    </a:lnTo>
                    <a:lnTo>
                      <a:pt x="174" y="470"/>
                    </a:lnTo>
                    <a:lnTo>
                      <a:pt x="174" y="470"/>
                    </a:lnTo>
                    <a:lnTo>
                      <a:pt x="180" y="470"/>
                    </a:lnTo>
                    <a:lnTo>
                      <a:pt x="184" y="474"/>
                    </a:lnTo>
                    <a:lnTo>
                      <a:pt x="186" y="476"/>
                    </a:lnTo>
                    <a:lnTo>
                      <a:pt x="186" y="482"/>
                    </a:lnTo>
                    <a:lnTo>
                      <a:pt x="186" y="482"/>
                    </a:lnTo>
                    <a:lnTo>
                      <a:pt x="186" y="486"/>
                    </a:lnTo>
                    <a:lnTo>
                      <a:pt x="184" y="490"/>
                    </a:lnTo>
                    <a:lnTo>
                      <a:pt x="180" y="492"/>
                    </a:lnTo>
                    <a:lnTo>
                      <a:pt x="174" y="494"/>
                    </a:lnTo>
                    <a:lnTo>
                      <a:pt x="174" y="494"/>
                    </a:lnTo>
                    <a:close/>
                    <a:moveTo>
                      <a:pt x="332" y="460"/>
                    </a:moveTo>
                    <a:lnTo>
                      <a:pt x="18" y="460"/>
                    </a:lnTo>
                    <a:lnTo>
                      <a:pt x="18" y="42"/>
                    </a:lnTo>
                    <a:lnTo>
                      <a:pt x="332" y="42"/>
                    </a:lnTo>
                    <a:lnTo>
                      <a:pt x="332" y="4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outerShdw blurRad="1651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7" name="组合 256"/>
          <p:cNvGrpSpPr/>
          <p:nvPr/>
        </p:nvGrpSpPr>
        <p:grpSpPr>
          <a:xfrm>
            <a:off x="5312933" y="3722355"/>
            <a:ext cx="1091171" cy="2122552"/>
            <a:chOff x="5312933" y="3722355"/>
            <a:chExt cx="1091171" cy="2122552"/>
          </a:xfrm>
        </p:grpSpPr>
        <p:sp>
          <p:nvSpPr>
            <p:cNvPr id="255" name="矩形 254"/>
            <p:cNvSpPr/>
            <p:nvPr/>
          </p:nvSpPr>
          <p:spPr>
            <a:xfrm>
              <a:off x="5644383" y="5696626"/>
              <a:ext cx="387306" cy="128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5312933" y="3722355"/>
              <a:ext cx="1091171" cy="2122552"/>
              <a:chOff x="5004829" y="7194014"/>
              <a:chExt cx="1091171" cy="2122552"/>
            </a:xfrm>
          </p:grpSpPr>
          <p:pic>
            <p:nvPicPr>
              <p:cNvPr id="249" name="图片 24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55" t="12437" r="1455" b="1461"/>
              <a:stretch/>
            </p:blipFill>
            <p:spPr>
              <a:xfrm>
                <a:off x="5005200" y="7340890"/>
                <a:ext cx="1090800" cy="1828800"/>
              </a:xfrm>
              <a:prstGeom prst="rect">
                <a:avLst/>
              </a:prstGeom>
            </p:spPr>
          </p:pic>
          <p:grpSp>
            <p:nvGrpSpPr>
              <p:cNvPr id="151" name="组 14"/>
              <p:cNvGrpSpPr/>
              <p:nvPr/>
            </p:nvGrpSpPr>
            <p:grpSpPr>
              <a:xfrm>
                <a:off x="5004829" y="7194014"/>
                <a:ext cx="1091171" cy="2122552"/>
                <a:chOff x="10356167" y="4173992"/>
                <a:chExt cx="959712" cy="1866838"/>
              </a:xfrm>
            </p:grpSpPr>
            <p:sp>
              <p:nvSpPr>
                <p:cNvPr id="176" name="Freeform 8"/>
                <p:cNvSpPr>
                  <a:spLocks noEditPoints="1"/>
                </p:cNvSpPr>
                <p:nvPr/>
              </p:nvSpPr>
              <p:spPr bwMode="auto">
                <a:xfrm>
                  <a:off x="10356167" y="4173992"/>
                  <a:ext cx="959712" cy="1866838"/>
                </a:xfrm>
                <a:custGeom>
                  <a:avLst/>
                  <a:gdLst>
                    <a:gd name="T0" fmla="*/ 56 w 584"/>
                    <a:gd name="T1" fmla="*/ 0 h 1136"/>
                    <a:gd name="T2" fmla="*/ 44 w 584"/>
                    <a:gd name="T3" fmla="*/ 2 h 1136"/>
                    <a:gd name="T4" fmla="*/ 24 w 584"/>
                    <a:gd name="T5" fmla="*/ 10 h 1136"/>
                    <a:gd name="T6" fmla="*/ 8 w 584"/>
                    <a:gd name="T7" fmla="*/ 26 h 1136"/>
                    <a:gd name="T8" fmla="*/ 0 w 584"/>
                    <a:gd name="T9" fmla="*/ 46 h 1136"/>
                    <a:gd name="T10" fmla="*/ 0 w 584"/>
                    <a:gd name="T11" fmla="*/ 1080 h 1136"/>
                    <a:gd name="T12" fmla="*/ 0 w 584"/>
                    <a:gd name="T13" fmla="*/ 1092 h 1136"/>
                    <a:gd name="T14" fmla="*/ 8 w 584"/>
                    <a:gd name="T15" fmla="*/ 1112 h 1136"/>
                    <a:gd name="T16" fmla="*/ 24 w 584"/>
                    <a:gd name="T17" fmla="*/ 1126 h 1136"/>
                    <a:gd name="T18" fmla="*/ 44 w 584"/>
                    <a:gd name="T19" fmla="*/ 1136 h 1136"/>
                    <a:gd name="T20" fmla="*/ 528 w 584"/>
                    <a:gd name="T21" fmla="*/ 1136 h 1136"/>
                    <a:gd name="T22" fmla="*/ 538 w 584"/>
                    <a:gd name="T23" fmla="*/ 1136 h 1136"/>
                    <a:gd name="T24" fmla="*/ 558 w 584"/>
                    <a:gd name="T25" fmla="*/ 1126 h 1136"/>
                    <a:gd name="T26" fmla="*/ 574 w 584"/>
                    <a:gd name="T27" fmla="*/ 1112 h 1136"/>
                    <a:gd name="T28" fmla="*/ 584 w 584"/>
                    <a:gd name="T29" fmla="*/ 1092 h 1136"/>
                    <a:gd name="T30" fmla="*/ 584 w 584"/>
                    <a:gd name="T31" fmla="*/ 58 h 1136"/>
                    <a:gd name="T32" fmla="*/ 584 w 584"/>
                    <a:gd name="T33" fmla="*/ 46 h 1136"/>
                    <a:gd name="T34" fmla="*/ 574 w 584"/>
                    <a:gd name="T35" fmla="*/ 26 h 1136"/>
                    <a:gd name="T36" fmla="*/ 558 w 584"/>
                    <a:gd name="T37" fmla="*/ 10 h 1136"/>
                    <a:gd name="T38" fmla="*/ 538 w 584"/>
                    <a:gd name="T39" fmla="*/ 2 h 1136"/>
                    <a:gd name="T40" fmla="*/ 528 w 584"/>
                    <a:gd name="T41" fmla="*/ 0 h 1136"/>
                    <a:gd name="T42" fmla="*/ 480 w 584"/>
                    <a:gd name="T43" fmla="*/ 18 h 1136"/>
                    <a:gd name="T44" fmla="*/ 488 w 584"/>
                    <a:gd name="T45" fmla="*/ 20 h 1136"/>
                    <a:gd name="T46" fmla="*/ 490 w 584"/>
                    <a:gd name="T47" fmla="*/ 28 h 1136"/>
                    <a:gd name="T48" fmla="*/ 490 w 584"/>
                    <a:gd name="T49" fmla="*/ 32 h 1136"/>
                    <a:gd name="T50" fmla="*/ 484 w 584"/>
                    <a:gd name="T51" fmla="*/ 36 h 1136"/>
                    <a:gd name="T52" fmla="*/ 480 w 584"/>
                    <a:gd name="T53" fmla="*/ 36 h 1136"/>
                    <a:gd name="T54" fmla="*/ 474 w 584"/>
                    <a:gd name="T55" fmla="*/ 34 h 1136"/>
                    <a:gd name="T56" fmla="*/ 472 w 584"/>
                    <a:gd name="T57" fmla="*/ 28 h 1136"/>
                    <a:gd name="T58" fmla="*/ 472 w 584"/>
                    <a:gd name="T59" fmla="*/ 24 h 1136"/>
                    <a:gd name="T60" fmla="*/ 476 w 584"/>
                    <a:gd name="T61" fmla="*/ 18 h 1136"/>
                    <a:gd name="T62" fmla="*/ 480 w 584"/>
                    <a:gd name="T63" fmla="*/ 18 h 1136"/>
                    <a:gd name="T64" fmla="*/ 348 w 584"/>
                    <a:gd name="T65" fmla="*/ 18 h 1136"/>
                    <a:gd name="T66" fmla="*/ 352 w 584"/>
                    <a:gd name="T67" fmla="*/ 20 h 1136"/>
                    <a:gd name="T68" fmla="*/ 354 w 584"/>
                    <a:gd name="T69" fmla="*/ 24 h 1136"/>
                    <a:gd name="T70" fmla="*/ 348 w 584"/>
                    <a:gd name="T71" fmla="*/ 30 h 1136"/>
                    <a:gd name="T72" fmla="*/ 236 w 584"/>
                    <a:gd name="T73" fmla="*/ 30 h 1136"/>
                    <a:gd name="T74" fmla="*/ 230 w 584"/>
                    <a:gd name="T75" fmla="*/ 24 h 1136"/>
                    <a:gd name="T76" fmla="*/ 232 w 584"/>
                    <a:gd name="T77" fmla="*/ 20 h 1136"/>
                    <a:gd name="T78" fmla="*/ 236 w 584"/>
                    <a:gd name="T79" fmla="*/ 18 h 1136"/>
                    <a:gd name="T80" fmla="*/ 246 w 584"/>
                    <a:gd name="T81" fmla="*/ 1104 h 1136"/>
                    <a:gd name="T82" fmla="*/ 240 w 584"/>
                    <a:gd name="T83" fmla="*/ 1102 h 1136"/>
                    <a:gd name="T84" fmla="*/ 232 w 584"/>
                    <a:gd name="T85" fmla="*/ 1092 h 1136"/>
                    <a:gd name="T86" fmla="*/ 230 w 584"/>
                    <a:gd name="T87" fmla="*/ 1086 h 1136"/>
                    <a:gd name="T88" fmla="*/ 234 w 584"/>
                    <a:gd name="T89" fmla="*/ 1074 h 1136"/>
                    <a:gd name="T90" fmla="*/ 246 w 584"/>
                    <a:gd name="T91" fmla="*/ 1070 h 1136"/>
                    <a:gd name="T92" fmla="*/ 336 w 584"/>
                    <a:gd name="T93" fmla="*/ 1070 h 1136"/>
                    <a:gd name="T94" fmla="*/ 348 w 584"/>
                    <a:gd name="T95" fmla="*/ 1074 h 1136"/>
                    <a:gd name="T96" fmla="*/ 354 w 584"/>
                    <a:gd name="T97" fmla="*/ 1086 h 1136"/>
                    <a:gd name="T98" fmla="*/ 352 w 584"/>
                    <a:gd name="T99" fmla="*/ 1092 h 1136"/>
                    <a:gd name="T100" fmla="*/ 344 w 584"/>
                    <a:gd name="T101" fmla="*/ 1102 h 1136"/>
                    <a:gd name="T102" fmla="*/ 336 w 584"/>
                    <a:gd name="T103" fmla="*/ 1104 h 1136"/>
                    <a:gd name="T104" fmla="*/ 22 w 584"/>
                    <a:gd name="T105" fmla="*/ 1042 h 1136"/>
                    <a:gd name="T106" fmla="*/ 560 w 584"/>
                    <a:gd name="T107" fmla="*/ 90 h 1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4" h="1136">
                      <a:moveTo>
                        <a:pt x="528" y="0"/>
                      </a:moveTo>
                      <a:lnTo>
                        <a:pt x="56" y="0"/>
                      </a:lnTo>
                      <a:lnTo>
                        <a:pt x="56" y="0"/>
                      </a:lnTo>
                      <a:lnTo>
                        <a:pt x="44" y="2"/>
                      </a:lnTo>
                      <a:lnTo>
                        <a:pt x="34" y="4"/>
                      </a:lnTo>
                      <a:lnTo>
                        <a:pt x="24" y="10"/>
                      </a:lnTo>
                      <a:lnTo>
                        <a:pt x="16" y="16"/>
                      </a:lnTo>
                      <a:lnTo>
                        <a:pt x="8" y="26"/>
                      </a:lnTo>
                      <a:lnTo>
                        <a:pt x="4" y="36"/>
                      </a:lnTo>
                      <a:lnTo>
                        <a:pt x="0" y="46"/>
                      </a:lnTo>
                      <a:lnTo>
                        <a:pt x="0" y="58"/>
                      </a:lnTo>
                      <a:lnTo>
                        <a:pt x="0" y="1080"/>
                      </a:lnTo>
                      <a:lnTo>
                        <a:pt x="0" y="1080"/>
                      </a:lnTo>
                      <a:lnTo>
                        <a:pt x="0" y="1092"/>
                      </a:lnTo>
                      <a:lnTo>
                        <a:pt x="4" y="1102"/>
                      </a:lnTo>
                      <a:lnTo>
                        <a:pt x="8" y="1112"/>
                      </a:lnTo>
                      <a:lnTo>
                        <a:pt x="16" y="1120"/>
                      </a:lnTo>
                      <a:lnTo>
                        <a:pt x="24" y="1126"/>
                      </a:lnTo>
                      <a:lnTo>
                        <a:pt x="34" y="1132"/>
                      </a:lnTo>
                      <a:lnTo>
                        <a:pt x="44" y="1136"/>
                      </a:lnTo>
                      <a:lnTo>
                        <a:pt x="56" y="1136"/>
                      </a:lnTo>
                      <a:lnTo>
                        <a:pt x="528" y="1136"/>
                      </a:lnTo>
                      <a:lnTo>
                        <a:pt x="528" y="1136"/>
                      </a:lnTo>
                      <a:lnTo>
                        <a:pt x="538" y="1136"/>
                      </a:lnTo>
                      <a:lnTo>
                        <a:pt x="550" y="1132"/>
                      </a:lnTo>
                      <a:lnTo>
                        <a:pt x="558" y="1126"/>
                      </a:lnTo>
                      <a:lnTo>
                        <a:pt x="568" y="1120"/>
                      </a:lnTo>
                      <a:lnTo>
                        <a:pt x="574" y="1112"/>
                      </a:lnTo>
                      <a:lnTo>
                        <a:pt x="580" y="1102"/>
                      </a:lnTo>
                      <a:lnTo>
                        <a:pt x="584" y="1092"/>
                      </a:lnTo>
                      <a:lnTo>
                        <a:pt x="584" y="1080"/>
                      </a:lnTo>
                      <a:lnTo>
                        <a:pt x="584" y="58"/>
                      </a:lnTo>
                      <a:lnTo>
                        <a:pt x="584" y="58"/>
                      </a:lnTo>
                      <a:lnTo>
                        <a:pt x="584" y="46"/>
                      </a:lnTo>
                      <a:lnTo>
                        <a:pt x="580" y="36"/>
                      </a:lnTo>
                      <a:lnTo>
                        <a:pt x="574" y="26"/>
                      </a:lnTo>
                      <a:lnTo>
                        <a:pt x="568" y="16"/>
                      </a:lnTo>
                      <a:lnTo>
                        <a:pt x="558" y="10"/>
                      </a:lnTo>
                      <a:lnTo>
                        <a:pt x="550" y="4"/>
                      </a:lnTo>
                      <a:lnTo>
                        <a:pt x="538" y="2"/>
                      </a:lnTo>
                      <a:lnTo>
                        <a:pt x="528" y="0"/>
                      </a:lnTo>
                      <a:lnTo>
                        <a:pt x="528" y="0"/>
                      </a:lnTo>
                      <a:close/>
                      <a:moveTo>
                        <a:pt x="480" y="18"/>
                      </a:moveTo>
                      <a:lnTo>
                        <a:pt x="480" y="18"/>
                      </a:lnTo>
                      <a:lnTo>
                        <a:pt x="484" y="18"/>
                      </a:lnTo>
                      <a:lnTo>
                        <a:pt x="488" y="20"/>
                      </a:lnTo>
                      <a:lnTo>
                        <a:pt x="490" y="24"/>
                      </a:lnTo>
                      <a:lnTo>
                        <a:pt x="490" y="28"/>
                      </a:lnTo>
                      <a:lnTo>
                        <a:pt x="490" y="28"/>
                      </a:lnTo>
                      <a:lnTo>
                        <a:pt x="490" y="32"/>
                      </a:lnTo>
                      <a:lnTo>
                        <a:pt x="488" y="34"/>
                      </a:lnTo>
                      <a:lnTo>
                        <a:pt x="484" y="36"/>
                      </a:lnTo>
                      <a:lnTo>
                        <a:pt x="480" y="36"/>
                      </a:lnTo>
                      <a:lnTo>
                        <a:pt x="480" y="36"/>
                      </a:lnTo>
                      <a:lnTo>
                        <a:pt x="476" y="36"/>
                      </a:lnTo>
                      <a:lnTo>
                        <a:pt x="474" y="34"/>
                      </a:lnTo>
                      <a:lnTo>
                        <a:pt x="472" y="32"/>
                      </a:lnTo>
                      <a:lnTo>
                        <a:pt x="472" y="28"/>
                      </a:lnTo>
                      <a:lnTo>
                        <a:pt x="472" y="28"/>
                      </a:lnTo>
                      <a:lnTo>
                        <a:pt x="472" y="24"/>
                      </a:lnTo>
                      <a:lnTo>
                        <a:pt x="474" y="20"/>
                      </a:lnTo>
                      <a:lnTo>
                        <a:pt x="476" y="18"/>
                      </a:lnTo>
                      <a:lnTo>
                        <a:pt x="480" y="18"/>
                      </a:lnTo>
                      <a:lnTo>
                        <a:pt x="480" y="18"/>
                      </a:lnTo>
                      <a:close/>
                      <a:moveTo>
                        <a:pt x="236" y="18"/>
                      </a:moveTo>
                      <a:lnTo>
                        <a:pt x="348" y="18"/>
                      </a:lnTo>
                      <a:lnTo>
                        <a:pt x="348" y="18"/>
                      </a:lnTo>
                      <a:lnTo>
                        <a:pt x="352" y="20"/>
                      </a:lnTo>
                      <a:lnTo>
                        <a:pt x="354" y="24"/>
                      </a:lnTo>
                      <a:lnTo>
                        <a:pt x="354" y="24"/>
                      </a:lnTo>
                      <a:lnTo>
                        <a:pt x="352" y="28"/>
                      </a:lnTo>
                      <a:lnTo>
                        <a:pt x="348" y="30"/>
                      </a:lnTo>
                      <a:lnTo>
                        <a:pt x="236" y="30"/>
                      </a:lnTo>
                      <a:lnTo>
                        <a:pt x="236" y="30"/>
                      </a:lnTo>
                      <a:lnTo>
                        <a:pt x="232" y="28"/>
                      </a:lnTo>
                      <a:lnTo>
                        <a:pt x="230" y="24"/>
                      </a:lnTo>
                      <a:lnTo>
                        <a:pt x="230" y="24"/>
                      </a:lnTo>
                      <a:lnTo>
                        <a:pt x="232" y="20"/>
                      </a:lnTo>
                      <a:lnTo>
                        <a:pt x="236" y="18"/>
                      </a:lnTo>
                      <a:lnTo>
                        <a:pt x="236" y="18"/>
                      </a:lnTo>
                      <a:close/>
                      <a:moveTo>
                        <a:pt x="336" y="1104"/>
                      </a:moveTo>
                      <a:lnTo>
                        <a:pt x="246" y="1104"/>
                      </a:lnTo>
                      <a:lnTo>
                        <a:pt x="246" y="1104"/>
                      </a:lnTo>
                      <a:lnTo>
                        <a:pt x="240" y="1102"/>
                      </a:lnTo>
                      <a:lnTo>
                        <a:pt x="234" y="1098"/>
                      </a:lnTo>
                      <a:lnTo>
                        <a:pt x="232" y="1092"/>
                      </a:lnTo>
                      <a:lnTo>
                        <a:pt x="230" y="1086"/>
                      </a:lnTo>
                      <a:lnTo>
                        <a:pt x="230" y="1086"/>
                      </a:lnTo>
                      <a:lnTo>
                        <a:pt x="232" y="1080"/>
                      </a:lnTo>
                      <a:lnTo>
                        <a:pt x="234" y="1074"/>
                      </a:lnTo>
                      <a:lnTo>
                        <a:pt x="240" y="1070"/>
                      </a:lnTo>
                      <a:lnTo>
                        <a:pt x="246" y="1070"/>
                      </a:lnTo>
                      <a:lnTo>
                        <a:pt x="336" y="1070"/>
                      </a:lnTo>
                      <a:lnTo>
                        <a:pt x="336" y="1070"/>
                      </a:lnTo>
                      <a:lnTo>
                        <a:pt x="344" y="1070"/>
                      </a:lnTo>
                      <a:lnTo>
                        <a:pt x="348" y="1074"/>
                      </a:lnTo>
                      <a:lnTo>
                        <a:pt x="352" y="1080"/>
                      </a:lnTo>
                      <a:lnTo>
                        <a:pt x="354" y="1086"/>
                      </a:lnTo>
                      <a:lnTo>
                        <a:pt x="354" y="1086"/>
                      </a:lnTo>
                      <a:lnTo>
                        <a:pt x="352" y="1092"/>
                      </a:lnTo>
                      <a:lnTo>
                        <a:pt x="348" y="1098"/>
                      </a:lnTo>
                      <a:lnTo>
                        <a:pt x="344" y="1102"/>
                      </a:lnTo>
                      <a:lnTo>
                        <a:pt x="336" y="1104"/>
                      </a:lnTo>
                      <a:lnTo>
                        <a:pt x="336" y="1104"/>
                      </a:lnTo>
                      <a:close/>
                      <a:moveTo>
                        <a:pt x="560" y="1042"/>
                      </a:moveTo>
                      <a:lnTo>
                        <a:pt x="22" y="1042"/>
                      </a:lnTo>
                      <a:lnTo>
                        <a:pt x="22" y="90"/>
                      </a:lnTo>
                      <a:lnTo>
                        <a:pt x="560" y="90"/>
                      </a:lnTo>
                      <a:lnTo>
                        <a:pt x="560" y="104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53" name="组 16"/>
                <p:cNvGrpSpPr/>
                <p:nvPr/>
              </p:nvGrpSpPr>
              <p:grpSpPr>
                <a:xfrm>
                  <a:off x="11089246" y="4364773"/>
                  <a:ext cx="127482" cy="22798"/>
                  <a:chOff x="5811735" y="1052397"/>
                  <a:chExt cx="147979" cy="26463"/>
                </a:xfrm>
              </p:grpSpPr>
              <p:pic>
                <p:nvPicPr>
                  <p:cNvPr id="160" name="图片 159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V="1">
                    <a:off x="5811735" y="1063261"/>
                    <a:ext cx="24311" cy="4734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1" name="图片 160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flipV="1">
                    <a:off x="5871525" y="1052504"/>
                    <a:ext cx="26247" cy="26247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  <p:pic>
                <p:nvPicPr>
                  <p:cNvPr id="162" name="图片 161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 flipV="1">
                    <a:off x="5933251" y="1052397"/>
                    <a:ext cx="26463" cy="26463"/>
                  </a:xfrm>
                  <a:prstGeom prst="rect">
                    <a:avLst/>
                  </a:prstGeom>
                  <a:ln>
                    <a:noFill/>
                  </a:ln>
                  <a:effectLst/>
                </p:spPr>
              </p:pic>
            </p:grpSp>
          </p:grpSp>
        </p:grpSp>
      </p:grpSp>
      <p:grpSp>
        <p:nvGrpSpPr>
          <p:cNvPr id="253" name="组合 252"/>
          <p:cNvGrpSpPr/>
          <p:nvPr/>
        </p:nvGrpSpPr>
        <p:grpSpPr>
          <a:xfrm>
            <a:off x="3151989" y="4462778"/>
            <a:ext cx="2498676" cy="1385984"/>
            <a:chOff x="-1785932" y="7562298"/>
            <a:chExt cx="2498676" cy="1385984"/>
          </a:xfrm>
        </p:grpSpPr>
        <p:pic>
          <p:nvPicPr>
            <p:cNvPr id="248" name="图片 24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5656" y="7600000"/>
              <a:ext cx="2498400" cy="1348281"/>
            </a:xfrm>
            <a:prstGeom prst="rect">
              <a:avLst/>
            </a:prstGeom>
          </p:spPr>
        </p:pic>
        <p:grpSp>
          <p:nvGrpSpPr>
            <p:cNvPr id="242" name="组合 241"/>
            <p:cNvGrpSpPr/>
            <p:nvPr/>
          </p:nvGrpSpPr>
          <p:grpSpPr>
            <a:xfrm>
              <a:off x="-1785932" y="7562298"/>
              <a:ext cx="2498676" cy="1385984"/>
              <a:chOff x="-12288078" y="3476055"/>
              <a:chExt cx="2498676" cy="1385984"/>
            </a:xfrm>
          </p:grpSpPr>
          <p:sp>
            <p:nvSpPr>
              <p:cNvPr id="198" name="Freeform 17"/>
              <p:cNvSpPr>
                <a:spLocks noEditPoints="1"/>
              </p:cNvSpPr>
              <p:nvPr/>
            </p:nvSpPr>
            <p:spPr bwMode="auto">
              <a:xfrm rot="16200000">
                <a:off x="-11731732" y="2919709"/>
                <a:ext cx="1385984" cy="2498676"/>
              </a:xfrm>
              <a:custGeom>
                <a:avLst/>
                <a:gdLst>
                  <a:gd name="T0" fmla="*/ 16 w 710"/>
                  <a:gd name="T1" fmla="*/ 0 h 1280"/>
                  <a:gd name="T2" fmla="*/ 10 w 710"/>
                  <a:gd name="T3" fmla="*/ 2 h 1280"/>
                  <a:gd name="T4" fmla="*/ 2 w 710"/>
                  <a:gd name="T5" fmla="*/ 10 h 1280"/>
                  <a:gd name="T6" fmla="*/ 0 w 710"/>
                  <a:gd name="T7" fmla="*/ 1264 h 1280"/>
                  <a:gd name="T8" fmla="*/ 2 w 710"/>
                  <a:gd name="T9" fmla="*/ 1270 h 1280"/>
                  <a:gd name="T10" fmla="*/ 10 w 710"/>
                  <a:gd name="T11" fmla="*/ 1278 h 1280"/>
                  <a:gd name="T12" fmla="*/ 694 w 710"/>
                  <a:gd name="T13" fmla="*/ 1280 h 1280"/>
                  <a:gd name="T14" fmla="*/ 700 w 710"/>
                  <a:gd name="T15" fmla="*/ 1278 h 1280"/>
                  <a:gd name="T16" fmla="*/ 708 w 710"/>
                  <a:gd name="T17" fmla="*/ 1270 h 1280"/>
                  <a:gd name="T18" fmla="*/ 710 w 710"/>
                  <a:gd name="T19" fmla="*/ 16 h 1280"/>
                  <a:gd name="T20" fmla="*/ 708 w 710"/>
                  <a:gd name="T21" fmla="*/ 10 h 1280"/>
                  <a:gd name="T22" fmla="*/ 700 w 710"/>
                  <a:gd name="T23" fmla="*/ 2 h 1280"/>
                  <a:gd name="T24" fmla="*/ 694 w 710"/>
                  <a:gd name="T25" fmla="*/ 0 h 1280"/>
                  <a:gd name="T26" fmla="*/ 420 w 710"/>
                  <a:gd name="T27" fmla="*/ 30 h 1280"/>
                  <a:gd name="T28" fmla="*/ 424 w 710"/>
                  <a:gd name="T29" fmla="*/ 30 h 1280"/>
                  <a:gd name="T30" fmla="*/ 428 w 710"/>
                  <a:gd name="T31" fmla="*/ 34 h 1280"/>
                  <a:gd name="T32" fmla="*/ 430 w 710"/>
                  <a:gd name="T33" fmla="*/ 38 h 1280"/>
                  <a:gd name="T34" fmla="*/ 426 w 710"/>
                  <a:gd name="T35" fmla="*/ 44 h 1280"/>
                  <a:gd name="T36" fmla="*/ 420 w 710"/>
                  <a:gd name="T37" fmla="*/ 48 h 1280"/>
                  <a:gd name="T38" fmla="*/ 290 w 710"/>
                  <a:gd name="T39" fmla="*/ 48 h 1280"/>
                  <a:gd name="T40" fmla="*/ 284 w 710"/>
                  <a:gd name="T41" fmla="*/ 44 h 1280"/>
                  <a:gd name="T42" fmla="*/ 282 w 710"/>
                  <a:gd name="T43" fmla="*/ 38 h 1280"/>
                  <a:gd name="T44" fmla="*/ 282 w 710"/>
                  <a:gd name="T45" fmla="*/ 34 h 1280"/>
                  <a:gd name="T46" fmla="*/ 286 w 710"/>
                  <a:gd name="T47" fmla="*/ 30 h 1280"/>
                  <a:gd name="T48" fmla="*/ 290 w 710"/>
                  <a:gd name="T49" fmla="*/ 30 h 1280"/>
                  <a:gd name="T50" fmla="*/ 320 w 710"/>
                  <a:gd name="T51" fmla="*/ 1232 h 1280"/>
                  <a:gd name="T52" fmla="*/ 348 w 710"/>
                  <a:gd name="T53" fmla="*/ 1208 h 1280"/>
                  <a:gd name="T54" fmla="*/ 348 w 710"/>
                  <a:gd name="T55" fmla="*/ 1204 h 1280"/>
                  <a:gd name="T56" fmla="*/ 320 w 710"/>
                  <a:gd name="T57" fmla="*/ 1182 h 1280"/>
                  <a:gd name="T58" fmla="*/ 348 w 710"/>
                  <a:gd name="T59" fmla="*/ 1204 h 1280"/>
                  <a:gd name="T60" fmla="*/ 352 w 710"/>
                  <a:gd name="T61" fmla="*/ 1236 h 1280"/>
                  <a:gd name="T62" fmla="*/ 390 w 710"/>
                  <a:gd name="T63" fmla="*/ 1208 h 1280"/>
                  <a:gd name="T64" fmla="*/ 390 w 710"/>
                  <a:gd name="T65" fmla="*/ 1204 h 1280"/>
                  <a:gd name="T66" fmla="*/ 352 w 710"/>
                  <a:gd name="T67" fmla="*/ 1176 h 1280"/>
                  <a:gd name="T68" fmla="*/ 390 w 710"/>
                  <a:gd name="T69" fmla="*/ 1204 h 1280"/>
                  <a:gd name="T70" fmla="*/ 48 w 710"/>
                  <a:gd name="T71" fmla="*/ 1114 h 1280"/>
                  <a:gd name="T72" fmla="*/ 662 w 710"/>
                  <a:gd name="T73" fmla="*/ 86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10" h="1280">
                    <a:moveTo>
                      <a:pt x="694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264"/>
                    </a:lnTo>
                    <a:lnTo>
                      <a:pt x="0" y="1264"/>
                    </a:lnTo>
                    <a:lnTo>
                      <a:pt x="2" y="1270"/>
                    </a:lnTo>
                    <a:lnTo>
                      <a:pt x="4" y="1276"/>
                    </a:lnTo>
                    <a:lnTo>
                      <a:pt x="10" y="1278"/>
                    </a:lnTo>
                    <a:lnTo>
                      <a:pt x="16" y="1280"/>
                    </a:lnTo>
                    <a:lnTo>
                      <a:pt x="694" y="1280"/>
                    </a:lnTo>
                    <a:lnTo>
                      <a:pt x="694" y="1280"/>
                    </a:lnTo>
                    <a:lnTo>
                      <a:pt x="700" y="1278"/>
                    </a:lnTo>
                    <a:lnTo>
                      <a:pt x="706" y="1276"/>
                    </a:lnTo>
                    <a:lnTo>
                      <a:pt x="708" y="1270"/>
                    </a:lnTo>
                    <a:lnTo>
                      <a:pt x="710" y="1264"/>
                    </a:lnTo>
                    <a:lnTo>
                      <a:pt x="710" y="16"/>
                    </a:lnTo>
                    <a:lnTo>
                      <a:pt x="710" y="16"/>
                    </a:lnTo>
                    <a:lnTo>
                      <a:pt x="708" y="10"/>
                    </a:lnTo>
                    <a:lnTo>
                      <a:pt x="706" y="4"/>
                    </a:lnTo>
                    <a:lnTo>
                      <a:pt x="700" y="2"/>
                    </a:lnTo>
                    <a:lnTo>
                      <a:pt x="694" y="0"/>
                    </a:lnTo>
                    <a:lnTo>
                      <a:pt x="694" y="0"/>
                    </a:lnTo>
                    <a:close/>
                    <a:moveTo>
                      <a:pt x="290" y="30"/>
                    </a:moveTo>
                    <a:lnTo>
                      <a:pt x="420" y="30"/>
                    </a:lnTo>
                    <a:lnTo>
                      <a:pt x="420" y="30"/>
                    </a:lnTo>
                    <a:lnTo>
                      <a:pt x="424" y="30"/>
                    </a:lnTo>
                    <a:lnTo>
                      <a:pt x="426" y="32"/>
                    </a:lnTo>
                    <a:lnTo>
                      <a:pt x="428" y="34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28" y="42"/>
                    </a:lnTo>
                    <a:lnTo>
                      <a:pt x="426" y="44"/>
                    </a:lnTo>
                    <a:lnTo>
                      <a:pt x="424" y="46"/>
                    </a:lnTo>
                    <a:lnTo>
                      <a:pt x="420" y="48"/>
                    </a:lnTo>
                    <a:lnTo>
                      <a:pt x="290" y="48"/>
                    </a:lnTo>
                    <a:lnTo>
                      <a:pt x="290" y="48"/>
                    </a:lnTo>
                    <a:lnTo>
                      <a:pt x="286" y="46"/>
                    </a:lnTo>
                    <a:lnTo>
                      <a:pt x="284" y="44"/>
                    </a:lnTo>
                    <a:lnTo>
                      <a:pt x="282" y="42"/>
                    </a:lnTo>
                    <a:lnTo>
                      <a:pt x="282" y="38"/>
                    </a:lnTo>
                    <a:lnTo>
                      <a:pt x="282" y="38"/>
                    </a:lnTo>
                    <a:lnTo>
                      <a:pt x="282" y="34"/>
                    </a:lnTo>
                    <a:lnTo>
                      <a:pt x="284" y="32"/>
                    </a:lnTo>
                    <a:lnTo>
                      <a:pt x="286" y="30"/>
                    </a:lnTo>
                    <a:lnTo>
                      <a:pt x="290" y="30"/>
                    </a:lnTo>
                    <a:lnTo>
                      <a:pt x="290" y="30"/>
                    </a:lnTo>
                    <a:close/>
                    <a:moveTo>
                      <a:pt x="348" y="1236"/>
                    </a:moveTo>
                    <a:lnTo>
                      <a:pt x="320" y="1232"/>
                    </a:lnTo>
                    <a:lnTo>
                      <a:pt x="320" y="1208"/>
                    </a:lnTo>
                    <a:lnTo>
                      <a:pt x="348" y="1208"/>
                    </a:lnTo>
                    <a:lnTo>
                      <a:pt x="348" y="1236"/>
                    </a:lnTo>
                    <a:close/>
                    <a:moveTo>
                      <a:pt x="348" y="1204"/>
                    </a:moveTo>
                    <a:lnTo>
                      <a:pt x="320" y="1204"/>
                    </a:lnTo>
                    <a:lnTo>
                      <a:pt x="320" y="1182"/>
                    </a:lnTo>
                    <a:lnTo>
                      <a:pt x="348" y="1176"/>
                    </a:lnTo>
                    <a:lnTo>
                      <a:pt x="348" y="1204"/>
                    </a:lnTo>
                    <a:close/>
                    <a:moveTo>
                      <a:pt x="390" y="1242"/>
                    </a:moveTo>
                    <a:lnTo>
                      <a:pt x="352" y="1236"/>
                    </a:lnTo>
                    <a:lnTo>
                      <a:pt x="352" y="1208"/>
                    </a:lnTo>
                    <a:lnTo>
                      <a:pt x="390" y="1208"/>
                    </a:lnTo>
                    <a:lnTo>
                      <a:pt x="390" y="1242"/>
                    </a:lnTo>
                    <a:close/>
                    <a:moveTo>
                      <a:pt x="390" y="1204"/>
                    </a:moveTo>
                    <a:lnTo>
                      <a:pt x="352" y="1204"/>
                    </a:lnTo>
                    <a:lnTo>
                      <a:pt x="352" y="1176"/>
                    </a:lnTo>
                    <a:lnTo>
                      <a:pt x="390" y="1170"/>
                    </a:lnTo>
                    <a:lnTo>
                      <a:pt x="390" y="1204"/>
                    </a:lnTo>
                    <a:close/>
                    <a:moveTo>
                      <a:pt x="662" y="1114"/>
                    </a:moveTo>
                    <a:lnTo>
                      <a:pt x="48" y="1114"/>
                    </a:lnTo>
                    <a:lnTo>
                      <a:pt x="48" y="86"/>
                    </a:lnTo>
                    <a:lnTo>
                      <a:pt x="662" y="86"/>
                    </a:lnTo>
                    <a:lnTo>
                      <a:pt x="662" y="111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0" name="组 13"/>
              <p:cNvGrpSpPr/>
              <p:nvPr/>
            </p:nvGrpSpPr>
            <p:grpSpPr>
              <a:xfrm>
                <a:off x="-10284580" y="3591941"/>
                <a:ext cx="143199" cy="25447"/>
                <a:chOff x="2956552" y="624169"/>
                <a:chExt cx="146253" cy="26154"/>
              </a:xfrm>
            </p:grpSpPr>
            <p:pic>
              <p:nvPicPr>
                <p:cNvPr id="192" name="图片 19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flipV="1">
                  <a:off x="2956552" y="634907"/>
                  <a:ext cx="24027" cy="4678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3" name="图片 19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V="1">
                  <a:off x="3015645" y="624276"/>
                  <a:ext cx="25941" cy="25941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4" name="图片 19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flipV="1">
                  <a:off x="3076651" y="624169"/>
                  <a:ext cx="26154" cy="2615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</p:grpSp>
      </p:grpSp>
      <p:pic>
        <p:nvPicPr>
          <p:cNvPr id="250" name="图片 2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30004227"/>
            <a:ext cx="12192000" cy="6858000"/>
          </a:xfrm>
          <a:prstGeom prst="rect">
            <a:avLst/>
          </a:prstGeom>
        </p:spPr>
      </p:pic>
      <p:sp>
        <p:nvSpPr>
          <p:cNvPr id="36" name="椭圆 35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2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106" grpId="0"/>
      <p:bldP spid="36" grpId="0" animBg="1"/>
      <p:bldP spid="3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33"/>
          <p:cNvGrpSpPr/>
          <p:nvPr/>
        </p:nvGrpSpPr>
        <p:grpSpPr>
          <a:xfrm>
            <a:off x="2212427" y="629146"/>
            <a:ext cx="7309946" cy="1294408"/>
            <a:chOff x="2441027" y="2781796"/>
            <a:chExt cx="7309946" cy="1294408"/>
          </a:xfrm>
        </p:grpSpPr>
        <p:sp>
          <p:nvSpPr>
            <p:cNvPr id="23" name="矩形 22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078266" y="638671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11809" y="786953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任意形状 47"/>
          <p:cNvSpPr/>
          <p:nvPr/>
        </p:nvSpPr>
        <p:spPr>
          <a:xfrm>
            <a:off x="5695309" y="633518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任意形状 51"/>
          <p:cNvSpPr/>
          <p:nvPr/>
        </p:nvSpPr>
        <p:spPr>
          <a:xfrm>
            <a:off x="5047802" y="633518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任意形状 53"/>
          <p:cNvSpPr/>
          <p:nvPr/>
        </p:nvSpPr>
        <p:spPr>
          <a:xfrm>
            <a:off x="4718158" y="640404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78577" y="1021556"/>
            <a:ext cx="269817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云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计算基础服务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2" name="组合 133"/>
          <p:cNvGrpSpPr/>
          <p:nvPr/>
        </p:nvGrpSpPr>
        <p:grpSpPr>
          <a:xfrm>
            <a:off x="2888702" y="2073771"/>
            <a:ext cx="7309946" cy="1294408"/>
            <a:chOff x="2441027" y="2781796"/>
            <a:chExt cx="7309946" cy="1294408"/>
          </a:xfrm>
        </p:grpSpPr>
        <p:sp>
          <p:nvSpPr>
            <p:cNvPr id="41" name="矩形 40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1754541" y="2083296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888084" y="2231578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任意形状 47"/>
          <p:cNvSpPr/>
          <p:nvPr/>
        </p:nvSpPr>
        <p:spPr>
          <a:xfrm>
            <a:off x="6371584" y="2078143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任意形状 51"/>
          <p:cNvSpPr/>
          <p:nvPr/>
        </p:nvSpPr>
        <p:spPr>
          <a:xfrm>
            <a:off x="5724077" y="2078143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任意形状 53"/>
          <p:cNvSpPr/>
          <p:nvPr/>
        </p:nvSpPr>
        <p:spPr>
          <a:xfrm>
            <a:off x="5394433" y="2085029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54852" y="2466181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域名与网站（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万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网）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9" name="组合 133"/>
          <p:cNvGrpSpPr/>
          <p:nvPr/>
        </p:nvGrpSpPr>
        <p:grpSpPr>
          <a:xfrm>
            <a:off x="3622127" y="3546971"/>
            <a:ext cx="7309946" cy="1294408"/>
            <a:chOff x="2441027" y="2781796"/>
            <a:chExt cx="7309946" cy="1294408"/>
          </a:xfrm>
        </p:grpSpPr>
        <p:sp>
          <p:nvSpPr>
            <p:cNvPr id="50" name="矩形 49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2487966" y="3556496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621509" y="3704778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任意形状 47"/>
          <p:cNvSpPr/>
          <p:nvPr/>
        </p:nvSpPr>
        <p:spPr>
          <a:xfrm>
            <a:off x="7105009" y="3551343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任意形状 51"/>
          <p:cNvSpPr/>
          <p:nvPr/>
        </p:nvSpPr>
        <p:spPr>
          <a:xfrm>
            <a:off x="6457502" y="3551343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任意形状 53"/>
          <p:cNvSpPr/>
          <p:nvPr/>
        </p:nvSpPr>
        <p:spPr>
          <a:xfrm>
            <a:off x="6127858" y="3558229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088277" y="3939381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安全（云盾）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58" name="组合 133"/>
          <p:cNvGrpSpPr/>
          <p:nvPr/>
        </p:nvGrpSpPr>
        <p:grpSpPr>
          <a:xfrm>
            <a:off x="4346027" y="5004296"/>
            <a:ext cx="7309946" cy="1294408"/>
            <a:chOff x="2441027" y="2781796"/>
            <a:chExt cx="7309946" cy="1294408"/>
          </a:xfrm>
        </p:grpSpPr>
        <p:sp>
          <p:nvSpPr>
            <p:cNvPr id="59" name="矩形 58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3211866" y="5013821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345409" y="5162103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任意形状 47"/>
          <p:cNvSpPr/>
          <p:nvPr/>
        </p:nvSpPr>
        <p:spPr>
          <a:xfrm>
            <a:off x="7828909" y="5008668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任意形状 51"/>
          <p:cNvSpPr/>
          <p:nvPr/>
        </p:nvSpPr>
        <p:spPr>
          <a:xfrm>
            <a:off x="7181402" y="5008668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任意形状 53"/>
          <p:cNvSpPr/>
          <p:nvPr/>
        </p:nvSpPr>
        <p:spPr>
          <a:xfrm>
            <a:off x="6851758" y="5015554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812177" y="5396706"/>
            <a:ext cx="269817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大数据</a:t>
            </a:r>
            <a:r>
              <a:rPr kumimoji="1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（数加）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2" y="5396706"/>
            <a:ext cx="1328738" cy="12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5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7 -0.00139 " pathEditMode="relative" rAng="0" ptsTypes="AA">
                                      <p:cBhvr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1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7 -0.00139 " pathEditMode="relative" rAng="0" ptsTypes="AA">
                                      <p:cBhvr>
                                        <p:cTn id="47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4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6 -0.00139 " pathEditMode="relative" rAng="0" ptsTypes="AA">
                                      <p:cBhvr>
                                        <p:cTn id="7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80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6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9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7 -0.00139 " pathEditMode="relative" rAng="0" ptsTypes="AA">
                                      <p:cBhvr>
                                        <p:cTn id="109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111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4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400"/>
                            </p:stCondLst>
                            <p:childTnLst>
                              <p:par>
                                <p:cTn id="1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34" grpId="0" animBg="1"/>
      <p:bldP spid="35" grpId="0" animBg="1"/>
      <p:bldP spid="36" grpId="0" animBg="1"/>
      <p:bldP spid="27" grpId="0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6" grpId="0" animBg="1"/>
      <p:bldP spid="47" grpId="0" animBg="1"/>
      <p:bldP spid="48" grpId="0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5" grpId="0" animBg="1"/>
      <p:bldP spid="56" grpId="0" animBg="1"/>
      <p:bldP spid="57" grpId="0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4" grpId="0" animBg="1"/>
      <p:bldP spid="65" grpId="0" animBg="1"/>
      <p:bldP spid="6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7032" y="3075057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" charset="0"/>
                <a:ea typeface="Microsoft YaHei" charset="0"/>
                <a:cs typeface="Microsoft YaHei" charset="0"/>
              </a:rPr>
              <a:t>针对不同的用户场景提供成熟的解决方案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渲染"/>
          <p:cNvGrpSpPr/>
          <p:nvPr/>
        </p:nvGrpSpPr>
        <p:grpSpPr>
          <a:xfrm>
            <a:off x="2347121" y="935217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735943" y="2090172"/>
            <a:ext cx="672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基于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阿里云超强的计算和海量存储能力，整合视觉行业生态的力量，面对影视、广告、建筑、家装、数字舞美、工业设计、游戏、虚拟现实和增强现实等行业及渲染农场的渲染需求，提供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IAAS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PAAS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SAAS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多层次渲染解决方案。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048000" y="113875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阿里云渲染解决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方案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04CC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O2O"/>
          <p:cNvGrpSpPr/>
          <p:nvPr/>
        </p:nvGrpSpPr>
        <p:grpSpPr>
          <a:xfrm>
            <a:off x="2347121" y="935217"/>
            <a:ext cx="7497758" cy="4987566"/>
            <a:chOff x="2347122" y="873976"/>
            <a:chExt cx="7497758" cy="4987566"/>
          </a:xfrm>
        </p:grpSpPr>
        <p:sp>
          <p:nvSpPr>
            <p:cNvPr id="9" name="矩形 8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2735943" y="2305616"/>
            <a:ext cx="67201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结合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酒店、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支付、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WIFI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接入等各类型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O2O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场景，为行业客户提供高质量低成本的网络、计算、存储、大数据等基础资源， 助力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O2O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客户走进互联网的“场景时代”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48000" y="113009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O2O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解决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方案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0F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4" name="游戏"/>
          <p:cNvGrpSpPr/>
          <p:nvPr/>
        </p:nvGrpSpPr>
        <p:grpSpPr>
          <a:xfrm>
            <a:off x="2347121" y="935217"/>
            <a:ext cx="7497758" cy="4987566"/>
            <a:chOff x="2347122" y="873976"/>
            <a:chExt cx="7497758" cy="4987566"/>
          </a:xfrm>
        </p:grpSpPr>
        <p:sp>
          <p:nvSpPr>
            <p:cNvPr id="15" name="矩形 14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2735943" y="2090172"/>
            <a:ext cx="672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阿里云成熟的商业化云服务为基础，为游戏开发者、运营企业提供专属集群、尊享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VIP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服务、专项扶持基金、及多场景多类型的游戏部署解决方案，帮助中小型游戏企业快速成长。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48000" y="113701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游戏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解决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方案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0B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音视频"/>
          <p:cNvGrpSpPr/>
          <p:nvPr/>
        </p:nvGrpSpPr>
        <p:grpSpPr>
          <a:xfrm>
            <a:off x="2347121" y="935217"/>
            <a:ext cx="7497758" cy="4987566"/>
            <a:chOff x="2347122" y="873976"/>
            <a:chExt cx="7497758" cy="4987566"/>
          </a:xfrm>
        </p:grpSpPr>
        <p:sp>
          <p:nvSpPr>
            <p:cNvPr id="24" name="矩形 23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2735943" y="2090172"/>
            <a:ext cx="672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一站式提供“海量存储、高效分发、极速网络”等强大服务， 轻松坐享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CCTV-5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、新浪微博、知乎等量级的传播能力。广泛应用于 游戏直播、娱乐直播、泛生活直播、 教育类、 远程医疗、 企业远程视频会议等典型场景</a:t>
            </a:r>
          </a:p>
        </p:txBody>
      </p:sp>
      <p:sp>
        <p:nvSpPr>
          <p:cNvPr id="27" name="矩形 26"/>
          <p:cNvSpPr/>
          <p:nvPr/>
        </p:nvSpPr>
        <p:spPr>
          <a:xfrm>
            <a:off x="3048000" y="113355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音视频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解决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方案案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7CC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网站"/>
          <p:cNvGrpSpPr/>
          <p:nvPr/>
        </p:nvGrpSpPr>
        <p:grpSpPr>
          <a:xfrm>
            <a:off x="2347121" y="935217"/>
            <a:ext cx="7497758" cy="4987566"/>
            <a:chOff x="2347122" y="873976"/>
            <a:chExt cx="7497758" cy="4987566"/>
          </a:xfrm>
        </p:grpSpPr>
        <p:sp>
          <p:nvSpPr>
            <p:cNvPr id="30" name="矩形 29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2735943" y="2521059"/>
            <a:ext cx="67201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阿里云依据网站不同的发展阶段，提供更合适的架构方案，有效降低网站的开发运维难度和整体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成本，并保障网站的安全性和稳定性，节约大量的人力和资金投入。</a:t>
            </a:r>
          </a:p>
        </p:txBody>
      </p:sp>
      <p:sp>
        <p:nvSpPr>
          <p:cNvPr id="33" name="矩形 32"/>
          <p:cNvSpPr/>
          <p:nvPr/>
        </p:nvSpPr>
        <p:spPr>
          <a:xfrm>
            <a:off x="3048000" y="114048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网站解决方案</a:t>
            </a:r>
          </a:p>
        </p:txBody>
      </p:sp>
      <p:sp>
        <p:nvSpPr>
          <p:cNvPr id="34" name="椭圆 33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16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移动app"/>
          <p:cNvGrpSpPr/>
          <p:nvPr/>
        </p:nvGrpSpPr>
        <p:grpSpPr>
          <a:xfrm>
            <a:off x="2347121" y="935217"/>
            <a:ext cx="7497758" cy="4987566"/>
            <a:chOff x="2347122" y="873976"/>
            <a:chExt cx="7497758" cy="4987566"/>
          </a:xfrm>
        </p:grpSpPr>
        <p:sp>
          <p:nvSpPr>
            <p:cNvPr id="36" name="矩形 35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735943" y="2090172"/>
            <a:ext cx="672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阿里云移动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APP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解决方案，助力开发者轻松应对移动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app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中随时可能出现的用户数量的爆发式增长、复杂的移动安全挑战等问题。 助力移动开发者实现基于大数据技术的精细化运营、提升产品质量和体验、增强用户黏性。</a:t>
            </a:r>
          </a:p>
        </p:txBody>
      </p:sp>
      <p:sp>
        <p:nvSpPr>
          <p:cNvPr id="39" name="矩形 38"/>
          <p:cNvSpPr/>
          <p:nvPr/>
        </p:nvSpPr>
        <p:spPr>
          <a:xfrm>
            <a:off x="3048000" y="113702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移动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APP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解决方案</a:t>
            </a:r>
          </a:p>
        </p:txBody>
      </p:sp>
      <p:sp>
        <p:nvSpPr>
          <p:cNvPr id="40" name="椭圆 39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B5E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" name="金融云"/>
          <p:cNvGrpSpPr/>
          <p:nvPr/>
        </p:nvGrpSpPr>
        <p:grpSpPr>
          <a:xfrm>
            <a:off x="2347121" y="935217"/>
            <a:ext cx="7497758" cy="4987566"/>
            <a:chOff x="2347122" y="873976"/>
            <a:chExt cx="7497758" cy="4987566"/>
          </a:xfrm>
        </p:grpSpPr>
        <p:sp>
          <p:nvSpPr>
            <p:cNvPr id="42" name="矩形 41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2735943" y="2305616"/>
            <a:ext cx="67201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为金融行业提供量身定制的云计算服务，具备低成本、高弹性、高可用、安全合规的特性。帮助金融客户实现从传统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向云计算的转型，为客户提供完整的“云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数”的能力。</a:t>
            </a:r>
          </a:p>
        </p:txBody>
      </p:sp>
      <p:sp>
        <p:nvSpPr>
          <p:cNvPr id="45" name="矩形 44"/>
          <p:cNvSpPr/>
          <p:nvPr/>
        </p:nvSpPr>
        <p:spPr>
          <a:xfrm>
            <a:off x="3048000" y="114395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金融云解决方案</a:t>
            </a:r>
          </a:p>
        </p:txBody>
      </p:sp>
      <p:sp>
        <p:nvSpPr>
          <p:cNvPr id="46" name="椭圆 45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F4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7" name="政务"/>
          <p:cNvGrpSpPr/>
          <p:nvPr/>
        </p:nvGrpSpPr>
        <p:grpSpPr>
          <a:xfrm>
            <a:off x="2347121" y="935217"/>
            <a:ext cx="7497758" cy="4987566"/>
            <a:chOff x="2347122" y="873976"/>
            <a:chExt cx="7497758" cy="4987566"/>
          </a:xfrm>
        </p:grpSpPr>
        <p:sp>
          <p:nvSpPr>
            <p:cNvPr id="48" name="矩形 47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2735943" y="2305616"/>
            <a:ext cx="67201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立足于对政务信息化的深刻理解，在云计算和大数据技术上持续创新，构筑开放共享、敏捷高效、安全可信的政务云基础架构，并通过与政府行业的集成商和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ISV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密切合作，开启政务上云新时代。</a:t>
            </a:r>
          </a:p>
        </p:txBody>
      </p:sp>
      <p:sp>
        <p:nvSpPr>
          <p:cNvPr id="51" name="矩形 50"/>
          <p:cNvSpPr/>
          <p:nvPr/>
        </p:nvSpPr>
        <p:spPr>
          <a:xfrm>
            <a:off x="3048000" y="113009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政务解决方案</a:t>
            </a:r>
          </a:p>
        </p:txBody>
      </p:sp>
      <p:sp>
        <p:nvSpPr>
          <p:cNvPr id="52" name="椭圆 51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989235"/>
            <a:ext cx="11639550" cy="531495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1829447" y="2967335"/>
            <a:ext cx="85331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超大规模数据中心遍布全球</a:t>
            </a:r>
          </a:p>
        </p:txBody>
      </p:sp>
    </p:spTree>
    <p:extLst>
      <p:ext uri="{BB962C8B-B14F-4D97-AF65-F5344CB8AC3E}">
        <p14:creationId xmlns:p14="http://schemas.microsoft.com/office/powerpoint/2010/main" val="136708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"/>
                            </p:stCondLst>
                            <p:childTnLst>
                              <p:par>
                                <p:cTn id="2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"/>
                            </p:stCondLst>
                            <p:childTnLst>
                              <p:par>
                                <p:cTn id="3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"/>
                            </p:stCondLst>
                            <p:childTnLst>
                              <p:par>
                                <p:cTn id="5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"/>
                            </p:stCondLst>
                            <p:childTnLst>
                              <p:par>
                                <p:cTn id="7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"/>
                            </p:stCondLst>
                            <p:childTnLst>
                              <p:par>
                                <p:cTn id="8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"/>
                            </p:stCondLst>
                            <p:childTnLst>
                              <p:par>
                                <p:cTn id="10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"/>
                            </p:stCondLst>
                            <p:childTnLst>
                              <p:par>
                                <p:cTn id="1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1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"/>
                            </p:stCondLst>
                            <p:childTnLst>
                              <p:par>
                                <p:cTn id="13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1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4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 -0.3581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917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9" dur="1000" fill="hold"/>
                                        <p:tgtEl>
                                          <p:spTgt spid="5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  <p:bldP spid="11" grpId="0"/>
      <p:bldP spid="12" grpId="0"/>
      <p:bldP spid="13" grpId="0" animBg="1"/>
      <p:bldP spid="13" grpId="1" animBg="1"/>
      <p:bldP spid="18" grpId="0"/>
      <p:bldP spid="19" grpId="0"/>
      <p:bldP spid="22" grpId="0" animBg="1"/>
      <p:bldP spid="22" grpId="1" animBg="1"/>
      <p:bldP spid="26" grpId="0"/>
      <p:bldP spid="27" grpId="0"/>
      <p:bldP spid="28" grpId="0" animBg="1"/>
      <p:bldP spid="28" grpId="1" animBg="1"/>
      <p:bldP spid="32" grpId="0"/>
      <p:bldP spid="33" grpId="0"/>
      <p:bldP spid="34" grpId="0" animBg="1"/>
      <p:bldP spid="34" grpId="1" animBg="1"/>
      <p:bldP spid="38" grpId="0"/>
      <p:bldP spid="39" grpId="0"/>
      <p:bldP spid="40" grpId="0" animBg="1"/>
      <p:bldP spid="40" grpId="1" animBg="1"/>
      <p:bldP spid="44" grpId="0"/>
      <p:bldP spid="45" grpId="0"/>
      <p:bldP spid="46" grpId="0" animBg="1"/>
      <p:bldP spid="46" grpId="1" animBg="1"/>
      <p:bldP spid="50" grpId="0"/>
      <p:bldP spid="51" grpId="0"/>
      <p:bldP spid="52" grpId="0" animBg="1"/>
      <p:bldP spid="52" grpId="1" animBg="1"/>
      <p:bldP spid="54" grpId="0"/>
      <p:bldP spid="54" grpId="1"/>
      <p:bldP spid="54" grpId="2"/>
      <p:bldP spid="54" grpId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748" y="1108168"/>
            <a:ext cx="9868084" cy="63044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568450" y="33745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568450" y="39206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568450" y="44667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568450" y="50382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68450" y="56097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568450" y="6193915"/>
            <a:ext cx="9055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864783" y="5495415"/>
            <a:ext cx="558800" cy="69850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77216" y="4981065"/>
            <a:ext cx="558800" cy="121285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16600" y="4631815"/>
            <a:ext cx="558800" cy="156210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55982" y="4225415"/>
            <a:ext cx="558800" cy="196850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755715" y="3717415"/>
            <a:ext cx="558800" cy="2476500"/>
          </a:xfrm>
          <a:prstGeom prst="rect">
            <a:avLst/>
          </a:prstGeom>
          <a:solidFill>
            <a:srgbClr val="26B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817158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51942" y="191863"/>
                </a:moveTo>
                <a:cubicBezTo>
                  <a:pt x="654203" y="191863"/>
                  <a:pt x="656170" y="192324"/>
                  <a:pt x="657844" y="193245"/>
                </a:cubicBezTo>
                <a:cubicBezTo>
                  <a:pt x="659519" y="194166"/>
                  <a:pt x="660858" y="195631"/>
                  <a:pt x="661863" y="197640"/>
                </a:cubicBezTo>
                <a:cubicBezTo>
                  <a:pt x="662867" y="199649"/>
                  <a:pt x="663621" y="202265"/>
                  <a:pt x="664123" y="205488"/>
                </a:cubicBezTo>
                <a:cubicBezTo>
                  <a:pt x="664625" y="208711"/>
                  <a:pt x="664876" y="212625"/>
                  <a:pt x="664876" y="217229"/>
                </a:cubicBezTo>
                <a:cubicBezTo>
                  <a:pt x="664876" y="221583"/>
                  <a:pt x="664667" y="225329"/>
                  <a:pt x="664249" y="228468"/>
                </a:cubicBezTo>
                <a:cubicBezTo>
                  <a:pt x="663830" y="231608"/>
                  <a:pt x="663139" y="234182"/>
                  <a:pt x="662177" y="236191"/>
                </a:cubicBezTo>
                <a:cubicBezTo>
                  <a:pt x="661214" y="238200"/>
                  <a:pt x="659937" y="239686"/>
                  <a:pt x="658347" y="240649"/>
                </a:cubicBezTo>
                <a:cubicBezTo>
                  <a:pt x="656756" y="241612"/>
                  <a:pt x="654747" y="242093"/>
                  <a:pt x="652319" y="242093"/>
                </a:cubicBezTo>
                <a:cubicBezTo>
                  <a:pt x="650226" y="242093"/>
                  <a:pt x="648384" y="241737"/>
                  <a:pt x="646794" y="241026"/>
                </a:cubicBezTo>
                <a:cubicBezTo>
                  <a:pt x="645203" y="240314"/>
                  <a:pt x="643864" y="239016"/>
                  <a:pt x="642775" y="237133"/>
                </a:cubicBezTo>
                <a:cubicBezTo>
                  <a:pt x="641687" y="235249"/>
                  <a:pt x="640850" y="232654"/>
                  <a:pt x="640264" y="229347"/>
                </a:cubicBezTo>
                <a:cubicBezTo>
                  <a:pt x="639678" y="226040"/>
                  <a:pt x="639385" y="221792"/>
                  <a:pt x="639385" y="216602"/>
                </a:cubicBezTo>
                <a:cubicBezTo>
                  <a:pt x="639385" y="212081"/>
                  <a:pt x="639636" y="208251"/>
                  <a:pt x="640138" y="205112"/>
                </a:cubicBezTo>
                <a:cubicBezTo>
                  <a:pt x="640641" y="201972"/>
                  <a:pt x="641415" y="199419"/>
                  <a:pt x="642462" y="197452"/>
                </a:cubicBezTo>
                <a:cubicBezTo>
                  <a:pt x="643508" y="195484"/>
                  <a:pt x="644827" y="194061"/>
                  <a:pt x="646417" y="193182"/>
                </a:cubicBezTo>
                <a:cubicBezTo>
                  <a:pt x="648008" y="192303"/>
                  <a:pt x="649850" y="191863"/>
                  <a:pt x="651942" y="191863"/>
                </a:cubicBezTo>
                <a:close/>
                <a:moveTo>
                  <a:pt x="444755" y="180436"/>
                </a:moveTo>
                <a:cubicBezTo>
                  <a:pt x="448690" y="180436"/>
                  <a:pt x="452038" y="181001"/>
                  <a:pt x="454801" y="182132"/>
                </a:cubicBezTo>
                <a:cubicBezTo>
                  <a:pt x="457563" y="183262"/>
                  <a:pt x="459782" y="184936"/>
                  <a:pt x="461456" y="187154"/>
                </a:cubicBezTo>
                <a:cubicBezTo>
                  <a:pt x="463131" y="189373"/>
                  <a:pt x="464344" y="192094"/>
                  <a:pt x="465098" y="195317"/>
                </a:cubicBezTo>
                <a:cubicBezTo>
                  <a:pt x="465851" y="198540"/>
                  <a:pt x="466228" y="202286"/>
                  <a:pt x="466228" y="206556"/>
                </a:cubicBezTo>
                <a:cubicBezTo>
                  <a:pt x="466228" y="210658"/>
                  <a:pt x="465726" y="214446"/>
                  <a:pt x="464721" y="217920"/>
                </a:cubicBezTo>
                <a:cubicBezTo>
                  <a:pt x="463717" y="221394"/>
                  <a:pt x="462252" y="224429"/>
                  <a:pt x="460326" y="227024"/>
                </a:cubicBezTo>
                <a:cubicBezTo>
                  <a:pt x="458401" y="229619"/>
                  <a:pt x="455994" y="231629"/>
                  <a:pt x="453106" y="233052"/>
                </a:cubicBezTo>
                <a:cubicBezTo>
                  <a:pt x="450217" y="234475"/>
                  <a:pt x="446848" y="235186"/>
                  <a:pt x="442997" y="235186"/>
                </a:cubicBezTo>
                <a:cubicBezTo>
                  <a:pt x="439062" y="235186"/>
                  <a:pt x="435609" y="234454"/>
                  <a:pt x="432637" y="232989"/>
                </a:cubicBezTo>
                <a:cubicBezTo>
                  <a:pt x="429665" y="231524"/>
                  <a:pt x="427196" y="229033"/>
                  <a:pt x="425228" y="225517"/>
                </a:cubicBezTo>
                <a:cubicBezTo>
                  <a:pt x="423261" y="222001"/>
                  <a:pt x="421775" y="217250"/>
                  <a:pt x="420770" y="211265"/>
                </a:cubicBezTo>
                <a:cubicBezTo>
                  <a:pt x="419766" y="205279"/>
                  <a:pt x="419263" y="197807"/>
                  <a:pt x="419263" y="188850"/>
                </a:cubicBezTo>
                <a:cubicBezTo>
                  <a:pt x="421022" y="187678"/>
                  <a:pt x="422905" y="186568"/>
                  <a:pt x="424914" y="185522"/>
                </a:cubicBezTo>
                <a:cubicBezTo>
                  <a:pt x="426923" y="184476"/>
                  <a:pt x="429016" y="183576"/>
                  <a:pt x="431193" y="182822"/>
                </a:cubicBezTo>
                <a:cubicBezTo>
                  <a:pt x="433370" y="182069"/>
                  <a:pt x="435588" y="181483"/>
                  <a:pt x="437848" y="181064"/>
                </a:cubicBezTo>
                <a:cubicBezTo>
                  <a:pt x="440109" y="180646"/>
                  <a:pt x="442411" y="180436"/>
                  <a:pt x="444755" y="180436"/>
                </a:cubicBezTo>
                <a:close/>
                <a:moveTo>
                  <a:pt x="652570" y="174283"/>
                </a:moveTo>
                <a:cubicBezTo>
                  <a:pt x="645789" y="174283"/>
                  <a:pt x="639992" y="175351"/>
                  <a:pt x="635178" y="177485"/>
                </a:cubicBezTo>
                <a:cubicBezTo>
                  <a:pt x="630365" y="179620"/>
                  <a:pt x="626430" y="182613"/>
                  <a:pt x="623374" y="186464"/>
                </a:cubicBezTo>
                <a:cubicBezTo>
                  <a:pt x="620319" y="190315"/>
                  <a:pt x="618079" y="194856"/>
                  <a:pt x="616656" y="200089"/>
                </a:cubicBezTo>
                <a:cubicBezTo>
                  <a:pt x="615233" y="205321"/>
                  <a:pt x="614521" y="211076"/>
                  <a:pt x="614521" y="217355"/>
                </a:cubicBezTo>
                <a:cubicBezTo>
                  <a:pt x="614521" y="223634"/>
                  <a:pt x="615107" y="229368"/>
                  <a:pt x="616279" y="234559"/>
                </a:cubicBezTo>
                <a:cubicBezTo>
                  <a:pt x="617451" y="239749"/>
                  <a:pt x="619461" y="244207"/>
                  <a:pt x="622307" y="247932"/>
                </a:cubicBezTo>
                <a:cubicBezTo>
                  <a:pt x="625153" y="251658"/>
                  <a:pt x="628962" y="254567"/>
                  <a:pt x="633734" y="256660"/>
                </a:cubicBezTo>
                <a:cubicBezTo>
                  <a:pt x="638506" y="258752"/>
                  <a:pt x="644450" y="259799"/>
                  <a:pt x="651566" y="259799"/>
                </a:cubicBezTo>
                <a:cubicBezTo>
                  <a:pt x="658263" y="259799"/>
                  <a:pt x="664018" y="258752"/>
                  <a:pt x="668832" y="256660"/>
                </a:cubicBezTo>
                <a:cubicBezTo>
                  <a:pt x="673646" y="254567"/>
                  <a:pt x="677601" y="251637"/>
                  <a:pt x="680699" y="247869"/>
                </a:cubicBezTo>
                <a:cubicBezTo>
                  <a:pt x="683796" y="244102"/>
                  <a:pt x="686078" y="239561"/>
                  <a:pt x="687542" y="234245"/>
                </a:cubicBezTo>
                <a:cubicBezTo>
                  <a:pt x="689008" y="228929"/>
                  <a:pt x="689740" y="222964"/>
                  <a:pt x="689740" y="216350"/>
                </a:cubicBezTo>
                <a:cubicBezTo>
                  <a:pt x="689740" y="210741"/>
                  <a:pt x="689196" y="205384"/>
                  <a:pt x="688108" y="200277"/>
                </a:cubicBezTo>
                <a:cubicBezTo>
                  <a:pt x="687019" y="195170"/>
                  <a:pt x="685094" y="190691"/>
                  <a:pt x="682331" y="186841"/>
                </a:cubicBezTo>
                <a:cubicBezTo>
                  <a:pt x="679569" y="182990"/>
                  <a:pt x="675780" y="179934"/>
                  <a:pt x="670967" y="177674"/>
                </a:cubicBezTo>
                <a:cubicBezTo>
                  <a:pt x="666153" y="175413"/>
                  <a:pt x="660021" y="174283"/>
                  <a:pt x="652570" y="174283"/>
                </a:cubicBezTo>
                <a:close/>
                <a:moveTo>
                  <a:pt x="308140" y="118403"/>
                </a:moveTo>
                <a:cubicBezTo>
                  <a:pt x="310986" y="118403"/>
                  <a:pt x="313582" y="118780"/>
                  <a:pt x="315926" y="119533"/>
                </a:cubicBezTo>
                <a:cubicBezTo>
                  <a:pt x="318270" y="120286"/>
                  <a:pt x="320363" y="121563"/>
                  <a:pt x="322204" y="123363"/>
                </a:cubicBezTo>
                <a:cubicBezTo>
                  <a:pt x="324046" y="125163"/>
                  <a:pt x="325616" y="127570"/>
                  <a:pt x="326913" y="130584"/>
                </a:cubicBezTo>
                <a:cubicBezTo>
                  <a:pt x="328211" y="133597"/>
                  <a:pt x="329299" y="137281"/>
                  <a:pt x="330178" y="141634"/>
                </a:cubicBezTo>
                <a:cubicBezTo>
                  <a:pt x="331057" y="145987"/>
                  <a:pt x="331706" y="151115"/>
                  <a:pt x="332125" y="157017"/>
                </a:cubicBezTo>
                <a:cubicBezTo>
                  <a:pt x="332543" y="162919"/>
                  <a:pt x="332753" y="169721"/>
                  <a:pt x="332753" y="177423"/>
                </a:cubicBezTo>
                <a:cubicBezTo>
                  <a:pt x="332753" y="183785"/>
                  <a:pt x="332606" y="189603"/>
                  <a:pt x="332313" y="194877"/>
                </a:cubicBezTo>
                <a:cubicBezTo>
                  <a:pt x="332020" y="200151"/>
                  <a:pt x="331476" y="204881"/>
                  <a:pt x="330681" y="209067"/>
                </a:cubicBezTo>
                <a:cubicBezTo>
                  <a:pt x="329885" y="213253"/>
                  <a:pt x="328860" y="216936"/>
                  <a:pt x="327604" y="220118"/>
                </a:cubicBezTo>
                <a:cubicBezTo>
                  <a:pt x="326348" y="223299"/>
                  <a:pt x="324779" y="225936"/>
                  <a:pt x="322895" y="228029"/>
                </a:cubicBezTo>
                <a:cubicBezTo>
                  <a:pt x="321011" y="230122"/>
                  <a:pt x="318814" y="231691"/>
                  <a:pt x="316302" y="232738"/>
                </a:cubicBezTo>
                <a:cubicBezTo>
                  <a:pt x="313791" y="233784"/>
                  <a:pt x="310903" y="234307"/>
                  <a:pt x="307638" y="234307"/>
                </a:cubicBezTo>
                <a:cubicBezTo>
                  <a:pt x="303285" y="234307"/>
                  <a:pt x="299559" y="233407"/>
                  <a:pt x="296462" y="231608"/>
                </a:cubicBezTo>
                <a:cubicBezTo>
                  <a:pt x="293364" y="229808"/>
                  <a:pt x="290832" y="226668"/>
                  <a:pt x="288864" y="222190"/>
                </a:cubicBezTo>
                <a:cubicBezTo>
                  <a:pt x="286897" y="217711"/>
                  <a:pt x="285453" y="211683"/>
                  <a:pt x="284532" y="204107"/>
                </a:cubicBezTo>
                <a:cubicBezTo>
                  <a:pt x="283611" y="196531"/>
                  <a:pt x="283151" y="186966"/>
                  <a:pt x="283151" y="175413"/>
                </a:cubicBezTo>
                <a:cubicBezTo>
                  <a:pt x="283151" y="165953"/>
                  <a:pt x="283528" y="157666"/>
                  <a:pt x="284281" y="150550"/>
                </a:cubicBezTo>
                <a:cubicBezTo>
                  <a:pt x="285034" y="143434"/>
                  <a:pt x="286353" y="137490"/>
                  <a:pt x="288237" y="132718"/>
                </a:cubicBezTo>
                <a:cubicBezTo>
                  <a:pt x="290120" y="127946"/>
                  <a:pt x="292674" y="124368"/>
                  <a:pt x="295897" y="121982"/>
                </a:cubicBezTo>
                <a:cubicBezTo>
                  <a:pt x="299120" y="119596"/>
                  <a:pt x="303201" y="118403"/>
                  <a:pt x="308140" y="118403"/>
                </a:cubicBezTo>
                <a:close/>
                <a:moveTo>
                  <a:pt x="553995" y="110617"/>
                </a:moveTo>
                <a:cubicBezTo>
                  <a:pt x="556255" y="110617"/>
                  <a:pt x="558222" y="111078"/>
                  <a:pt x="559897" y="111999"/>
                </a:cubicBezTo>
                <a:cubicBezTo>
                  <a:pt x="561571" y="112919"/>
                  <a:pt x="562911" y="114385"/>
                  <a:pt x="563915" y="116394"/>
                </a:cubicBezTo>
                <a:cubicBezTo>
                  <a:pt x="564920" y="118403"/>
                  <a:pt x="565673" y="121019"/>
                  <a:pt x="566175" y="124242"/>
                </a:cubicBezTo>
                <a:cubicBezTo>
                  <a:pt x="566678" y="127465"/>
                  <a:pt x="566929" y="131379"/>
                  <a:pt x="566929" y="135983"/>
                </a:cubicBezTo>
                <a:cubicBezTo>
                  <a:pt x="566929" y="140336"/>
                  <a:pt x="566720" y="144083"/>
                  <a:pt x="566301" y="147222"/>
                </a:cubicBezTo>
                <a:cubicBezTo>
                  <a:pt x="565882" y="150361"/>
                  <a:pt x="565192" y="152936"/>
                  <a:pt x="564229" y="154945"/>
                </a:cubicBezTo>
                <a:cubicBezTo>
                  <a:pt x="563266" y="156954"/>
                  <a:pt x="561990" y="158440"/>
                  <a:pt x="560399" y="159403"/>
                </a:cubicBezTo>
                <a:cubicBezTo>
                  <a:pt x="558808" y="160365"/>
                  <a:pt x="556799" y="160847"/>
                  <a:pt x="554372" y="160847"/>
                </a:cubicBezTo>
                <a:cubicBezTo>
                  <a:pt x="552279" y="160847"/>
                  <a:pt x="550437" y="160491"/>
                  <a:pt x="548846" y="159779"/>
                </a:cubicBezTo>
                <a:cubicBezTo>
                  <a:pt x="547256" y="159068"/>
                  <a:pt x="545916" y="157770"/>
                  <a:pt x="544828" y="155887"/>
                </a:cubicBezTo>
                <a:cubicBezTo>
                  <a:pt x="543740" y="154003"/>
                  <a:pt x="542902" y="151408"/>
                  <a:pt x="542316" y="148101"/>
                </a:cubicBezTo>
                <a:cubicBezTo>
                  <a:pt x="541730" y="144794"/>
                  <a:pt x="541437" y="140546"/>
                  <a:pt x="541437" y="135355"/>
                </a:cubicBezTo>
                <a:cubicBezTo>
                  <a:pt x="541437" y="130835"/>
                  <a:pt x="541689" y="127005"/>
                  <a:pt x="542191" y="123865"/>
                </a:cubicBezTo>
                <a:cubicBezTo>
                  <a:pt x="542693" y="120726"/>
                  <a:pt x="543468" y="118173"/>
                  <a:pt x="544514" y="116205"/>
                </a:cubicBezTo>
                <a:cubicBezTo>
                  <a:pt x="545560" y="114238"/>
                  <a:pt x="546879" y="112815"/>
                  <a:pt x="548470" y="111936"/>
                </a:cubicBezTo>
                <a:cubicBezTo>
                  <a:pt x="550060" y="111057"/>
                  <a:pt x="551902" y="110617"/>
                  <a:pt x="553995" y="110617"/>
                </a:cubicBezTo>
                <a:close/>
                <a:moveTo>
                  <a:pt x="181697" y="94042"/>
                </a:moveTo>
                <a:cubicBezTo>
                  <a:pt x="179101" y="94042"/>
                  <a:pt x="176988" y="94062"/>
                  <a:pt x="175355" y="94104"/>
                </a:cubicBezTo>
                <a:cubicBezTo>
                  <a:pt x="173723" y="94146"/>
                  <a:pt x="172404" y="94230"/>
                  <a:pt x="171400" y="94355"/>
                </a:cubicBezTo>
                <a:cubicBezTo>
                  <a:pt x="170395" y="94481"/>
                  <a:pt x="169579" y="94648"/>
                  <a:pt x="168951" y="94858"/>
                </a:cubicBezTo>
                <a:cubicBezTo>
                  <a:pt x="168323" y="95067"/>
                  <a:pt x="167800" y="95339"/>
                  <a:pt x="167381" y="95674"/>
                </a:cubicBezTo>
                <a:lnTo>
                  <a:pt x="132472" y="118277"/>
                </a:lnTo>
                <a:cubicBezTo>
                  <a:pt x="131467" y="118947"/>
                  <a:pt x="130672" y="119575"/>
                  <a:pt x="130086" y="120161"/>
                </a:cubicBezTo>
                <a:cubicBezTo>
                  <a:pt x="129500" y="120747"/>
                  <a:pt x="129039" y="121500"/>
                  <a:pt x="128704" y="122421"/>
                </a:cubicBezTo>
                <a:cubicBezTo>
                  <a:pt x="128370" y="123342"/>
                  <a:pt x="128160" y="124451"/>
                  <a:pt x="128077" y="125749"/>
                </a:cubicBezTo>
                <a:cubicBezTo>
                  <a:pt x="127993" y="127047"/>
                  <a:pt x="127951" y="128700"/>
                  <a:pt x="127951" y="130709"/>
                </a:cubicBezTo>
                <a:cubicBezTo>
                  <a:pt x="127951" y="133890"/>
                  <a:pt x="128077" y="136360"/>
                  <a:pt x="128328" y="138118"/>
                </a:cubicBezTo>
                <a:cubicBezTo>
                  <a:pt x="128579" y="139876"/>
                  <a:pt x="129060" y="141111"/>
                  <a:pt x="129772" y="141822"/>
                </a:cubicBezTo>
                <a:cubicBezTo>
                  <a:pt x="130483" y="142534"/>
                  <a:pt x="131446" y="142785"/>
                  <a:pt x="132660" y="142576"/>
                </a:cubicBezTo>
                <a:cubicBezTo>
                  <a:pt x="133874" y="142367"/>
                  <a:pt x="135444" y="141801"/>
                  <a:pt x="137369" y="140881"/>
                </a:cubicBezTo>
                <a:lnTo>
                  <a:pt x="163488" y="126440"/>
                </a:lnTo>
                <a:lnTo>
                  <a:pt x="163488" y="232173"/>
                </a:lnTo>
                <a:lnTo>
                  <a:pt x="133225" y="232173"/>
                </a:lnTo>
                <a:cubicBezTo>
                  <a:pt x="132472" y="232173"/>
                  <a:pt x="131802" y="232403"/>
                  <a:pt x="131216" y="232863"/>
                </a:cubicBezTo>
                <a:cubicBezTo>
                  <a:pt x="130630" y="233324"/>
                  <a:pt x="130107" y="234056"/>
                  <a:pt x="129646" y="235061"/>
                </a:cubicBezTo>
                <a:cubicBezTo>
                  <a:pt x="129186" y="236065"/>
                  <a:pt x="128851" y="237384"/>
                  <a:pt x="128642" y="239016"/>
                </a:cubicBezTo>
                <a:cubicBezTo>
                  <a:pt x="128432" y="240649"/>
                  <a:pt x="128328" y="242679"/>
                  <a:pt x="128328" y="245107"/>
                </a:cubicBezTo>
                <a:cubicBezTo>
                  <a:pt x="128328" y="247451"/>
                  <a:pt x="128453" y="249439"/>
                  <a:pt x="128704" y="251072"/>
                </a:cubicBezTo>
                <a:cubicBezTo>
                  <a:pt x="128956" y="252704"/>
                  <a:pt x="129311" y="254002"/>
                  <a:pt x="129772" y="254964"/>
                </a:cubicBezTo>
                <a:cubicBezTo>
                  <a:pt x="130232" y="255927"/>
                  <a:pt x="130755" y="256618"/>
                  <a:pt x="131341" y="257036"/>
                </a:cubicBezTo>
                <a:cubicBezTo>
                  <a:pt x="131927" y="257455"/>
                  <a:pt x="132555" y="257664"/>
                  <a:pt x="133225" y="257664"/>
                </a:cubicBezTo>
                <a:lnTo>
                  <a:pt x="222885" y="257664"/>
                </a:lnTo>
                <a:cubicBezTo>
                  <a:pt x="223638" y="257664"/>
                  <a:pt x="224308" y="257455"/>
                  <a:pt x="224894" y="257036"/>
                </a:cubicBezTo>
                <a:cubicBezTo>
                  <a:pt x="225480" y="256618"/>
                  <a:pt x="226003" y="255927"/>
                  <a:pt x="226464" y="254964"/>
                </a:cubicBezTo>
                <a:cubicBezTo>
                  <a:pt x="226924" y="254002"/>
                  <a:pt x="227280" y="252704"/>
                  <a:pt x="227531" y="251072"/>
                </a:cubicBezTo>
                <a:cubicBezTo>
                  <a:pt x="227782" y="249439"/>
                  <a:pt x="227908" y="247451"/>
                  <a:pt x="227908" y="245107"/>
                </a:cubicBezTo>
                <a:cubicBezTo>
                  <a:pt x="227908" y="242679"/>
                  <a:pt x="227803" y="240649"/>
                  <a:pt x="227594" y="239016"/>
                </a:cubicBezTo>
                <a:cubicBezTo>
                  <a:pt x="227384" y="237384"/>
                  <a:pt x="227050" y="236065"/>
                  <a:pt x="226589" y="235061"/>
                </a:cubicBezTo>
                <a:cubicBezTo>
                  <a:pt x="226129" y="234056"/>
                  <a:pt x="225585" y="233324"/>
                  <a:pt x="224957" y="232863"/>
                </a:cubicBezTo>
                <a:cubicBezTo>
                  <a:pt x="224329" y="232403"/>
                  <a:pt x="223638" y="232173"/>
                  <a:pt x="222885" y="232173"/>
                </a:cubicBezTo>
                <a:lnTo>
                  <a:pt x="196389" y="232173"/>
                </a:lnTo>
                <a:lnTo>
                  <a:pt x="196389" y="97934"/>
                </a:lnTo>
                <a:cubicBezTo>
                  <a:pt x="196389" y="97181"/>
                  <a:pt x="196221" y="96553"/>
                  <a:pt x="195886" y="96051"/>
                </a:cubicBezTo>
                <a:cubicBezTo>
                  <a:pt x="195552" y="95548"/>
                  <a:pt x="194882" y="95151"/>
                  <a:pt x="193877" y="94858"/>
                </a:cubicBezTo>
                <a:cubicBezTo>
                  <a:pt x="192873" y="94565"/>
                  <a:pt x="191387" y="94355"/>
                  <a:pt x="189419" y="94230"/>
                </a:cubicBezTo>
                <a:cubicBezTo>
                  <a:pt x="187452" y="94104"/>
                  <a:pt x="184878" y="94042"/>
                  <a:pt x="181697" y="94042"/>
                </a:cubicBezTo>
                <a:close/>
                <a:moveTo>
                  <a:pt x="554623" y="93037"/>
                </a:moveTo>
                <a:cubicBezTo>
                  <a:pt x="547842" y="93037"/>
                  <a:pt x="542044" y="94104"/>
                  <a:pt x="537231" y="96239"/>
                </a:cubicBezTo>
                <a:cubicBezTo>
                  <a:pt x="532417" y="98374"/>
                  <a:pt x="528482" y="101367"/>
                  <a:pt x="525427" y="105218"/>
                </a:cubicBezTo>
                <a:cubicBezTo>
                  <a:pt x="522371" y="109069"/>
                  <a:pt x="520132" y="113610"/>
                  <a:pt x="518709" y="118842"/>
                </a:cubicBezTo>
                <a:cubicBezTo>
                  <a:pt x="517285" y="124075"/>
                  <a:pt x="516574" y="129830"/>
                  <a:pt x="516574" y="136109"/>
                </a:cubicBezTo>
                <a:cubicBezTo>
                  <a:pt x="516574" y="142387"/>
                  <a:pt x="517160" y="148122"/>
                  <a:pt x="518332" y="153312"/>
                </a:cubicBezTo>
                <a:cubicBezTo>
                  <a:pt x="519504" y="158503"/>
                  <a:pt x="521513" y="162961"/>
                  <a:pt x="524359" y="166686"/>
                </a:cubicBezTo>
                <a:cubicBezTo>
                  <a:pt x="527206" y="170411"/>
                  <a:pt x="531015" y="173320"/>
                  <a:pt x="535787" y="175413"/>
                </a:cubicBezTo>
                <a:cubicBezTo>
                  <a:pt x="540558" y="177506"/>
                  <a:pt x="546502" y="178553"/>
                  <a:pt x="553618" y="178553"/>
                </a:cubicBezTo>
                <a:cubicBezTo>
                  <a:pt x="560315" y="178553"/>
                  <a:pt x="566071" y="177506"/>
                  <a:pt x="570884" y="175413"/>
                </a:cubicBezTo>
                <a:cubicBezTo>
                  <a:pt x="575698" y="173320"/>
                  <a:pt x="579654" y="170390"/>
                  <a:pt x="582751" y="166623"/>
                </a:cubicBezTo>
                <a:cubicBezTo>
                  <a:pt x="585849" y="162856"/>
                  <a:pt x="588130" y="158314"/>
                  <a:pt x="589595" y="152998"/>
                </a:cubicBezTo>
                <a:cubicBezTo>
                  <a:pt x="591060" y="147682"/>
                  <a:pt x="591793" y="141718"/>
                  <a:pt x="591793" y="135104"/>
                </a:cubicBezTo>
                <a:cubicBezTo>
                  <a:pt x="591793" y="129495"/>
                  <a:pt x="591248" y="124137"/>
                  <a:pt x="590160" y="119031"/>
                </a:cubicBezTo>
                <a:cubicBezTo>
                  <a:pt x="589072" y="113924"/>
                  <a:pt x="587146" y="109445"/>
                  <a:pt x="584384" y="105594"/>
                </a:cubicBezTo>
                <a:cubicBezTo>
                  <a:pt x="581621" y="101743"/>
                  <a:pt x="577833" y="98688"/>
                  <a:pt x="573019" y="96427"/>
                </a:cubicBezTo>
                <a:cubicBezTo>
                  <a:pt x="568206" y="94167"/>
                  <a:pt x="562073" y="93037"/>
                  <a:pt x="554623" y="93037"/>
                </a:cubicBezTo>
                <a:close/>
                <a:moveTo>
                  <a:pt x="456182" y="92409"/>
                </a:moveTo>
                <a:cubicBezTo>
                  <a:pt x="446136" y="92409"/>
                  <a:pt x="437451" y="93749"/>
                  <a:pt x="430126" y="96427"/>
                </a:cubicBezTo>
                <a:cubicBezTo>
                  <a:pt x="422800" y="99106"/>
                  <a:pt x="416564" y="102727"/>
                  <a:pt x="411415" y="107290"/>
                </a:cubicBezTo>
                <a:cubicBezTo>
                  <a:pt x="406267" y="111852"/>
                  <a:pt x="402060" y="117168"/>
                  <a:pt x="398795" y="123237"/>
                </a:cubicBezTo>
                <a:cubicBezTo>
                  <a:pt x="395530" y="129307"/>
                  <a:pt x="392998" y="135690"/>
                  <a:pt x="391198" y="142387"/>
                </a:cubicBezTo>
                <a:cubicBezTo>
                  <a:pt x="389398" y="149085"/>
                  <a:pt x="388184" y="155908"/>
                  <a:pt x="387556" y="162856"/>
                </a:cubicBezTo>
                <a:cubicBezTo>
                  <a:pt x="386928" y="169804"/>
                  <a:pt x="386614" y="176460"/>
                  <a:pt x="386614" y="182822"/>
                </a:cubicBezTo>
                <a:cubicBezTo>
                  <a:pt x="386614" y="190440"/>
                  <a:pt x="386907" y="197640"/>
                  <a:pt x="387493" y="204421"/>
                </a:cubicBezTo>
                <a:cubicBezTo>
                  <a:pt x="388079" y="211202"/>
                  <a:pt x="389147" y="217481"/>
                  <a:pt x="390695" y="223257"/>
                </a:cubicBezTo>
                <a:cubicBezTo>
                  <a:pt x="392244" y="229033"/>
                  <a:pt x="394316" y="234224"/>
                  <a:pt x="396911" y="238828"/>
                </a:cubicBezTo>
                <a:cubicBezTo>
                  <a:pt x="399507" y="243432"/>
                  <a:pt x="402855" y="247346"/>
                  <a:pt x="406957" y="250569"/>
                </a:cubicBezTo>
                <a:cubicBezTo>
                  <a:pt x="411059" y="253792"/>
                  <a:pt x="415915" y="256262"/>
                  <a:pt x="421524" y="257978"/>
                </a:cubicBezTo>
                <a:cubicBezTo>
                  <a:pt x="427133" y="259694"/>
                  <a:pt x="433704" y="260552"/>
                  <a:pt x="441239" y="260552"/>
                </a:cubicBezTo>
                <a:cubicBezTo>
                  <a:pt x="450531" y="260552"/>
                  <a:pt x="458735" y="259108"/>
                  <a:pt x="465851" y="256220"/>
                </a:cubicBezTo>
                <a:cubicBezTo>
                  <a:pt x="472967" y="253332"/>
                  <a:pt x="478953" y="249355"/>
                  <a:pt x="483808" y="244291"/>
                </a:cubicBezTo>
                <a:cubicBezTo>
                  <a:pt x="488664" y="239226"/>
                  <a:pt x="492347" y="233198"/>
                  <a:pt x="494859" y="226208"/>
                </a:cubicBezTo>
                <a:cubicBezTo>
                  <a:pt x="497370" y="219218"/>
                  <a:pt x="498626" y="211620"/>
                  <a:pt x="498626" y="203416"/>
                </a:cubicBezTo>
                <a:cubicBezTo>
                  <a:pt x="498626" y="196133"/>
                  <a:pt x="497747" y="189519"/>
                  <a:pt x="495989" y="183576"/>
                </a:cubicBezTo>
                <a:cubicBezTo>
                  <a:pt x="494231" y="177632"/>
                  <a:pt x="491489" y="172567"/>
                  <a:pt x="487764" y="168381"/>
                </a:cubicBezTo>
                <a:cubicBezTo>
                  <a:pt x="484039" y="164195"/>
                  <a:pt x="479246" y="160972"/>
                  <a:pt x="473386" y="158712"/>
                </a:cubicBezTo>
                <a:cubicBezTo>
                  <a:pt x="467526" y="156452"/>
                  <a:pt x="460494" y="155322"/>
                  <a:pt x="452289" y="155322"/>
                </a:cubicBezTo>
                <a:cubicBezTo>
                  <a:pt x="448606" y="155322"/>
                  <a:pt x="445132" y="155594"/>
                  <a:pt x="441867" y="156138"/>
                </a:cubicBezTo>
                <a:cubicBezTo>
                  <a:pt x="438602" y="156682"/>
                  <a:pt x="435567" y="157373"/>
                  <a:pt x="432763" y="158210"/>
                </a:cubicBezTo>
                <a:cubicBezTo>
                  <a:pt x="429958" y="159047"/>
                  <a:pt x="427363" y="160051"/>
                  <a:pt x="424977" y="161224"/>
                </a:cubicBezTo>
                <a:cubicBezTo>
                  <a:pt x="422591" y="162396"/>
                  <a:pt x="420477" y="163568"/>
                  <a:pt x="418636" y="164740"/>
                </a:cubicBezTo>
                <a:cubicBezTo>
                  <a:pt x="418719" y="158377"/>
                  <a:pt x="419431" y="152350"/>
                  <a:pt x="420770" y="146657"/>
                </a:cubicBezTo>
                <a:cubicBezTo>
                  <a:pt x="422110" y="140964"/>
                  <a:pt x="424245" y="135962"/>
                  <a:pt x="427175" y="131651"/>
                </a:cubicBezTo>
                <a:cubicBezTo>
                  <a:pt x="430105" y="127340"/>
                  <a:pt x="433914" y="123928"/>
                  <a:pt x="438602" y="121417"/>
                </a:cubicBezTo>
                <a:cubicBezTo>
                  <a:pt x="443290" y="118905"/>
                  <a:pt x="449024" y="117649"/>
                  <a:pt x="455805" y="117649"/>
                </a:cubicBezTo>
                <a:cubicBezTo>
                  <a:pt x="459824" y="117649"/>
                  <a:pt x="463361" y="117901"/>
                  <a:pt x="466416" y="118403"/>
                </a:cubicBezTo>
                <a:cubicBezTo>
                  <a:pt x="469472" y="118905"/>
                  <a:pt x="472130" y="119491"/>
                  <a:pt x="474390" y="120161"/>
                </a:cubicBezTo>
                <a:cubicBezTo>
                  <a:pt x="476651" y="120831"/>
                  <a:pt x="478576" y="121438"/>
                  <a:pt x="480167" y="121982"/>
                </a:cubicBezTo>
                <a:cubicBezTo>
                  <a:pt x="481757" y="122526"/>
                  <a:pt x="483055" y="122798"/>
                  <a:pt x="484060" y="122798"/>
                </a:cubicBezTo>
                <a:cubicBezTo>
                  <a:pt x="484897" y="122798"/>
                  <a:pt x="485608" y="122589"/>
                  <a:pt x="486194" y="122170"/>
                </a:cubicBezTo>
                <a:cubicBezTo>
                  <a:pt x="486780" y="121751"/>
                  <a:pt x="487241" y="121061"/>
                  <a:pt x="487576" y="120098"/>
                </a:cubicBezTo>
                <a:cubicBezTo>
                  <a:pt x="487910" y="119135"/>
                  <a:pt x="488141" y="117796"/>
                  <a:pt x="488266" y="116080"/>
                </a:cubicBezTo>
                <a:cubicBezTo>
                  <a:pt x="488392" y="114364"/>
                  <a:pt x="488455" y="112208"/>
                  <a:pt x="488455" y="109613"/>
                </a:cubicBezTo>
                <a:cubicBezTo>
                  <a:pt x="488455" y="107938"/>
                  <a:pt x="488413" y="106515"/>
                  <a:pt x="488329" y="105343"/>
                </a:cubicBezTo>
                <a:cubicBezTo>
                  <a:pt x="488245" y="104171"/>
                  <a:pt x="488099" y="103188"/>
                  <a:pt x="487890" y="102392"/>
                </a:cubicBezTo>
                <a:cubicBezTo>
                  <a:pt x="487680" y="101597"/>
                  <a:pt x="487408" y="100864"/>
                  <a:pt x="487073" y="100195"/>
                </a:cubicBezTo>
                <a:cubicBezTo>
                  <a:pt x="486738" y="99525"/>
                  <a:pt x="486257" y="98918"/>
                  <a:pt x="485629" y="98374"/>
                </a:cubicBezTo>
                <a:cubicBezTo>
                  <a:pt x="485001" y="97830"/>
                  <a:pt x="483725" y="97181"/>
                  <a:pt x="481799" y="96427"/>
                </a:cubicBezTo>
                <a:cubicBezTo>
                  <a:pt x="479874" y="95674"/>
                  <a:pt x="477530" y="95004"/>
                  <a:pt x="474767" y="94418"/>
                </a:cubicBezTo>
                <a:cubicBezTo>
                  <a:pt x="472004" y="93832"/>
                  <a:pt x="469012" y="93351"/>
                  <a:pt x="465789" y="92974"/>
                </a:cubicBezTo>
                <a:cubicBezTo>
                  <a:pt x="462565" y="92597"/>
                  <a:pt x="459363" y="92409"/>
                  <a:pt x="456182" y="92409"/>
                </a:cubicBezTo>
                <a:close/>
                <a:moveTo>
                  <a:pt x="309521" y="92284"/>
                </a:moveTo>
                <a:cubicBezTo>
                  <a:pt x="298638" y="92284"/>
                  <a:pt x="289409" y="94251"/>
                  <a:pt x="281832" y="98185"/>
                </a:cubicBezTo>
                <a:cubicBezTo>
                  <a:pt x="274256" y="102120"/>
                  <a:pt x="268103" y="107771"/>
                  <a:pt x="263373" y="115138"/>
                </a:cubicBezTo>
                <a:cubicBezTo>
                  <a:pt x="258643" y="122505"/>
                  <a:pt x="255211" y="131442"/>
                  <a:pt x="253076" y="141948"/>
                </a:cubicBezTo>
                <a:cubicBezTo>
                  <a:pt x="250941" y="152454"/>
                  <a:pt x="249874" y="164154"/>
                  <a:pt x="249874" y="177046"/>
                </a:cubicBezTo>
                <a:cubicBezTo>
                  <a:pt x="249874" y="190105"/>
                  <a:pt x="250732" y="201805"/>
                  <a:pt x="252448" y="212144"/>
                </a:cubicBezTo>
                <a:cubicBezTo>
                  <a:pt x="254164" y="222483"/>
                  <a:pt x="257157" y="231231"/>
                  <a:pt x="261427" y="238389"/>
                </a:cubicBezTo>
                <a:cubicBezTo>
                  <a:pt x="265696" y="245546"/>
                  <a:pt x="271473" y="251030"/>
                  <a:pt x="278756" y="254839"/>
                </a:cubicBezTo>
                <a:cubicBezTo>
                  <a:pt x="286039" y="258648"/>
                  <a:pt x="295248" y="260552"/>
                  <a:pt x="306382" y="260552"/>
                </a:cubicBezTo>
                <a:cubicBezTo>
                  <a:pt x="317349" y="260552"/>
                  <a:pt x="326620" y="258585"/>
                  <a:pt x="334197" y="254650"/>
                </a:cubicBezTo>
                <a:cubicBezTo>
                  <a:pt x="341773" y="250716"/>
                  <a:pt x="347926" y="245065"/>
                  <a:pt x="352656" y="237698"/>
                </a:cubicBezTo>
                <a:cubicBezTo>
                  <a:pt x="357386" y="230331"/>
                  <a:pt x="360797" y="221415"/>
                  <a:pt x="362890" y="210951"/>
                </a:cubicBezTo>
                <a:cubicBezTo>
                  <a:pt x="364983" y="200486"/>
                  <a:pt x="366030" y="188766"/>
                  <a:pt x="366030" y="175790"/>
                </a:cubicBezTo>
                <a:cubicBezTo>
                  <a:pt x="366030" y="162730"/>
                  <a:pt x="365192" y="151031"/>
                  <a:pt x="363518" y="140692"/>
                </a:cubicBezTo>
                <a:cubicBezTo>
                  <a:pt x="361844" y="130353"/>
                  <a:pt x="358872" y="121605"/>
                  <a:pt x="354602" y="114447"/>
                </a:cubicBezTo>
                <a:cubicBezTo>
                  <a:pt x="350333" y="107290"/>
                  <a:pt x="344536" y="101806"/>
                  <a:pt x="337210" y="97997"/>
                </a:cubicBezTo>
                <a:cubicBezTo>
                  <a:pt x="329885" y="94188"/>
                  <a:pt x="320656" y="92284"/>
                  <a:pt x="309521" y="92284"/>
                </a:cubicBezTo>
                <a:close/>
                <a:moveTo>
                  <a:pt x="663872" y="90651"/>
                </a:moveTo>
                <a:cubicBezTo>
                  <a:pt x="661444" y="90651"/>
                  <a:pt x="659393" y="90735"/>
                  <a:pt x="657719" y="90902"/>
                </a:cubicBezTo>
                <a:cubicBezTo>
                  <a:pt x="656044" y="91070"/>
                  <a:pt x="654600" y="91363"/>
                  <a:pt x="653386" y="91781"/>
                </a:cubicBezTo>
                <a:cubicBezTo>
                  <a:pt x="652173" y="92200"/>
                  <a:pt x="651189" y="92744"/>
                  <a:pt x="650435" y="93414"/>
                </a:cubicBezTo>
                <a:cubicBezTo>
                  <a:pt x="649682" y="94083"/>
                  <a:pt x="648929" y="94879"/>
                  <a:pt x="648175" y="95800"/>
                </a:cubicBezTo>
                <a:lnTo>
                  <a:pt x="532396" y="254399"/>
                </a:lnTo>
                <a:cubicBezTo>
                  <a:pt x="531475" y="255655"/>
                  <a:pt x="530952" y="256722"/>
                  <a:pt x="530826" y="257601"/>
                </a:cubicBezTo>
                <a:cubicBezTo>
                  <a:pt x="530701" y="258480"/>
                  <a:pt x="530994" y="259255"/>
                  <a:pt x="531705" y="259924"/>
                </a:cubicBezTo>
                <a:cubicBezTo>
                  <a:pt x="532417" y="260594"/>
                  <a:pt x="533589" y="261096"/>
                  <a:pt x="535222" y="261431"/>
                </a:cubicBezTo>
                <a:cubicBezTo>
                  <a:pt x="536854" y="261766"/>
                  <a:pt x="539052" y="261934"/>
                  <a:pt x="541814" y="261934"/>
                </a:cubicBezTo>
                <a:cubicBezTo>
                  <a:pt x="544242" y="261934"/>
                  <a:pt x="546293" y="261850"/>
                  <a:pt x="547967" y="261682"/>
                </a:cubicBezTo>
                <a:cubicBezTo>
                  <a:pt x="549642" y="261515"/>
                  <a:pt x="551065" y="261222"/>
                  <a:pt x="552237" y="260803"/>
                </a:cubicBezTo>
                <a:cubicBezTo>
                  <a:pt x="553409" y="260385"/>
                  <a:pt x="554392" y="259862"/>
                  <a:pt x="555188" y="259234"/>
                </a:cubicBezTo>
                <a:cubicBezTo>
                  <a:pt x="555983" y="258606"/>
                  <a:pt x="556757" y="257790"/>
                  <a:pt x="557511" y="256785"/>
                </a:cubicBezTo>
                <a:lnTo>
                  <a:pt x="673290" y="98185"/>
                </a:lnTo>
                <a:cubicBezTo>
                  <a:pt x="674127" y="97013"/>
                  <a:pt x="674629" y="95967"/>
                  <a:pt x="674797" y="95046"/>
                </a:cubicBezTo>
                <a:cubicBezTo>
                  <a:pt x="674964" y="94125"/>
                  <a:pt x="674692" y="93330"/>
                  <a:pt x="673981" y="92660"/>
                </a:cubicBezTo>
                <a:cubicBezTo>
                  <a:pt x="673269" y="91991"/>
                  <a:pt x="672097" y="91488"/>
                  <a:pt x="670464" y="91153"/>
                </a:cubicBezTo>
                <a:cubicBezTo>
                  <a:pt x="668832" y="90819"/>
                  <a:pt x="666634" y="90651"/>
                  <a:pt x="663872" y="90651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3859741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53067" y="183086"/>
                </a:moveTo>
                <a:cubicBezTo>
                  <a:pt x="655328" y="183086"/>
                  <a:pt x="657295" y="183547"/>
                  <a:pt x="658969" y="184468"/>
                </a:cubicBezTo>
                <a:cubicBezTo>
                  <a:pt x="660644" y="185389"/>
                  <a:pt x="661983" y="186854"/>
                  <a:pt x="662988" y="188863"/>
                </a:cubicBezTo>
                <a:cubicBezTo>
                  <a:pt x="663992" y="190872"/>
                  <a:pt x="664746" y="193488"/>
                  <a:pt x="665248" y="196711"/>
                </a:cubicBezTo>
                <a:cubicBezTo>
                  <a:pt x="665750" y="199934"/>
                  <a:pt x="666001" y="203848"/>
                  <a:pt x="666001" y="208452"/>
                </a:cubicBezTo>
                <a:cubicBezTo>
                  <a:pt x="666001" y="212806"/>
                  <a:pt x="665792" y="216552"/>
                  <a:pt x="665374" y="219691"/>
                </a:cubicBezTo>
                <a:cubicBezTo>
                  <a:pt x="664955" y="222831"/>
                  <a:pt x="664264" y="225405"/>
                  <a:pt x="663302" y="227414"/>
                </a:cubicBezTo>
                <a:cubicBezTo>
                  <a:pt x="662339" y="229423"/>
                  <a:pt x="661062" y="230909"/>
                  <a:pt x="659472" y="231872"/>
                </a:cubicBezTo>
                <a:cubicBezTo>
                  <a:pt x="657881" y="232835"/>
                  <a:pt x="655872" y="233316"/>
                  <a:pt x="653444" y="233316"/>
                </a:cubicBezTo>
                <a:cubicBezTo>
                  <a:pt x="651351" y="233316"/>
                  <a:pt x="649509" y="232960"/>
                  <a:pt x="647919" y="232249"/>
                </a:cubicBezTo>
                <a:cubicBezTo>
                  <a:pt x="646328" y="231537"/>
                  <a:pt x="644989" y="230239"/>
                  <a:pt x="643901" y="228356"/>
                </a:cubicBezTo>
                <a:cubicBezTo>
                  <a:pt x="642812" y="226472"/>
                  <a:pt x="641975" y="223877"/>
                  <a:pt x="641389" y="220570"/>
                </a:cubicBezTo>
                <a:cubicBezTo>
                  <a:pt x="640803" y="217263"/>
                  <a:pt x="640510" y="213015"/>
                  <a:pt x="640510" y="207825"/>
                </a:cubicBezTo>
                <a:cubicBezTo>
                  <a:pt x="640510" y="203304"/>
                  <a:pt x="640761" y="199474"/>
                  <a:pt x="641263" y="196335"/>
                </a:cubicBezTo>
                <a:cubicBezTo>
                  <a:pt x="641766" y="193195"/>
                  <a:pt x="642540" y="190642"/>
                  <a:pt x="643587" y="188675"/>
                </a:cubicBezTo>
                <a:cubicBezTo>
                  <a:pt x="644633" y="186707"/>
                  <a:pt x="645952" y="185284"/>
                  <a:pt x="647542" y="184405"/>
                </a:cubicBezTo>
                <a:cubicBezTo>
                  <a:pt x="649133" y="183526"/>
                  <a:pt x="650975" y="183086"/>
                  <a:pt x="653067" y="183086"/>
                </a:cubicBezTo>
                <a:close/>
                <a:moveTo>
                  <a:pt x="440606" y="178943"/>
                </a:moveTo>
                <a:cubicBezTo>
                  <a:pt x="445043" y="181119"/>
                  <a:pt x="448936" y="183254"/>
                  <a:pt x="452284" y="185347"/>
                </a:cubicBezTo>
                <a:cubicBezTo>
                  <a:pt x="455633" y="187440"/>
                  <a:pt x="458416" y="189616"/>
                  <a:pt x="460635" y="191877"/>
                </a:cubicBezTo>
                <a:cubicBezTo>
                  <a:pt x="462853" y="194137"/>
                  <a:pt x="464486" y="196544"/>
                  <a:pt x="465532" y="199097"/>
                </a:cubicBezTo>
                <a:cubicBezTo>
                  <a:pt x="466579" y="201650"/>
                  <a:pt x="467102" y="204476"/>
                  <a:pt x="467102" y="207573"/>
                </a:cubicBezTo>
                <a:cubicBezTo>
                  <a:pt x="467102" y="213768"/>
                  <a:pt x="465072" y="218624"/>
                  <a:pt x="461012" y="222140"/>
                </a:cubicBezTo>
                <a:cubicBezTo>
                  <a:pt x="456951" y="225656"/>
                  <a:pt x="450819" y="227414"/>
                  <a:pt x="442615" y="227414"/>
                </a:cubicBezTo>
                <a:cubicBezTo>
                  <a:pt x="434244" y="227414"/>
                  <a:pt x="427944" y="225698"/>
                  <a:pt x="423716" y="222265"/>
                </a:cubicBezTo>
                <a:cubicBezTo>
                  <a:pt x="419489" y="218833"/>
                  <a:pt x="417375" y="213852"/>
                  <a:pt x="417375" y="207322"/>
                </a:cubicBezTo>
                <a:cubicBezTo>
                  <a:pt x="417375" y="204392"/>
                  <a:pt x="417856" y="201650"/>
                  <a:pt x="418819" y="199097"/>
                </a:cubicBezTo>
                <a:cubicBezTo>
                  <a:pt x="419782" y="196544"/>
                  <a:pt x="421226" y="194116"/>
                  <a:pt x="423151" y="191814"/>
                </a:cubicBezTo>
                <a:cubicBezTo>
                  <a:pt x="425077" y="189512"/>
                  <a:pt x="427504" y="187314"/>
                  <a:pt x="430434" y="185221"/>
                </a:cubicBezTo>
                <a:cubicBezTo>
                  <a:pt x="433365" y="183128"/>
                  <a:pt x="436755" y="181035"/>
                  <a:pt x="440606" y="178943"/>
                </a:cubicBezTo>
                <a:close/>
                <a:moveTo>
                  <a:pt x="653695" y="165506"/>
                </a:moveTo>
                <a:cubicBezTo>
                  <a:pt x="646914" y="165506"/>
                  <a:pt x="641117" y="166574"/>
                  <a:pt x="636303" y="168708"/>
                </a:cubicBezTo>
                <a:cubicBezTo>
                  <a:pt x="631490" y="170843"/>
                  <a:pt x="627555" y="173836"/>
                  <a:pt x="624499" y="177687"/>
                </a:cubicBezTo>
                <a:cubicBezTo>
                  <a:pt x="621444" y="181538"/>
                  <a:pt x="619204" y="186079"/>
                  <a:pt x="617781" y="191312"/>
                </a:cubicBezTo>
                <a:cubicBezTo>
                  <a:pt x="616358" y="196544"/>
                  <a:pt x="615646" y="202299"/>
                  <a:pt x="615646" y="208578"/>
                </a:cubicBezTo>
                <a:cubicBezTo>
                  <a:pt x="615646" y="214857"/>
                  <a:pt x="616232" y="220591"/>
                  <a:pt x="617404" y="225782"/>
                </a:cubicBezTo>
                <a:cubicBezTo>
                  <a:pt x="618576" y="230972"/>
                  <a:pt x="620586" y="235430"/>
                  <a:pt x="623432" y="239155"/>
                </a:cubicBezTo>
                <a:cubicBezTo>
                  <a:pt x="626278" y="242881"/>
                  <a:pt x="630087" y="245790"/>
                  <a:pt x="634859" y="247883"/>
                </a:cubicBezTo>
                <a:cubicBezTo>
                  <a:pt x="639631" y="249975"/>
                  <a:pt x="645575" y="251022"/>
                  <a:pt x="652691" y="251022"/>
                </a:cubicBezTo>
                <a:cubicBezTo>
                  <a:pt x="659388" y="251022"/>
                  <a:pt x="665143" y="249975"/>
                  <a:pt x="669957" y="247883"/>
                </a:cubicBezTo>
                <a:cubicBezTo>
                  <a:pt x="674771" y="245790"/>
                  <a:pt x="678726" y="242860"/>
                  <a:pt x="681824" y="239092"/>
                </a:cubicBezTo>
                <a:cubicBezTo>
                  <a:pt x="684921" y="235325"/>
                  <a:pt x="687203" y="230784"/>
                  <a:pt x="688668" y="225468"/>
                </a:cubicBezTo>
                <a:cubicBezTo>
                  <a:pt x="690133" y="220152"/>
                  <a:pt x="690865" y="214187"/>
                  <a:pt x="690865" y="207573"/>
                </a:cubicBezTo>
                <a:cubicBezTo>
                  <a:pt x="690865" y="201964"/>
                  <a:pt x="690321" y="196607"/>
                  <a:pt x="689233" y="191500"/>
                </a:cubicBezTo>
                <a:cubicBezTo>
                  <a:pt x="688144" y="186393"/>
                  <a:pt x="686219" y="181914"/>
                  <a:pt x="683456" y="178064"/>
                </a:cubicBezTo>
                <a:cubicBezTo>
                  <a:pt x="680694" y="174213"/>
                  <a:pt x="676906" y="171157"/>
                  <a:pt x="672092" y="168897"/>
                </a:cubicBezTo>
                <a:cubicBezTo>
                  <a:pt x="667278" y="166636"/>
                  <a:pt x="661146" y="165506"/>
                  <a:pt x="653695" y="165506"/>
                </a:cubicBezTo>
                <a:close/>
                <a:moveTo>
                  <a:pt x="442113" y="107617"/>
                </a:moveTo>
                <a:cubicBezTo>
                  <a:pt x="445713" y="107617"/>
                  <a:pt x="448831" y="108035"/>
                  <a:pt x="451468" y="108872"/>
                </a:cubicBezTo>
                <a:cubicBezTo>
                  <a:pt x="454105" y="109710"/>
                  <a:pt x="456324" y="110944"/>
                  <a:pt x="458123" y="112577"/>
                </a:cubicBezTo>
                <a:cubicBezTo>
                  <a:pt x="459923" y="114209"/>
                  <a:pt x="461242" y="116198"/>
                  <a:pt x="462079" y="118542"/>
                </a:cubicBezTo>
                <a:cubicBezTo>
                  <a:pt x="462916" y="120886"/>
                  <a:pt x="463335" y="123523"/>
                  <a:pt x="463335" y="126453"/>
                </a:cubicBezTo>
                <a:cubicBezTo>
                  <a:pt x="463335" y="131476"/>
                  <a:pt x="461681" y="136038"/>
                  <a:pt x="458375" y="140140"/>
                </a:cubicBezTo>
                <a:cubicBezTo>
                  <a:pt x="455068" y="144242"/>
                  <a:pt x="450359" y="148093"/>
                  <a:pt x="444248" y="151693"/>
                </a:cubicBezTo>
                <a:cubicBezTo>
                  <a:pt x="440229" y="149516"/>
                  <a:pt x="436755" y="147465"/>
                  <a:pt x="433825" y="145540"/>
                </a:cubicBezTo>
                <a:cubicBezTo>
                  <a:pt x="430895" y="143614"/>
                  <a:pt x="428509" y="141647"/>
                  <a:pt x="426667" y="139638"/>
                </a:cubicBezTo>
                <a:cubicBezTo>
                  <a:pt x="424826" y="137629"/>
                  <a:pt x="423465" y="135494"/>
                  <a:pt x="422586" y="133234"/>
                </a:cubicBezTo>
                <a:cubicBezTo>
                  <a:pt x="421707" y="130973"/>
                  <a:pt x="421268" y="128504"/>
                  <a:pt x="421268" y="125825"/>
                </a:cubicBezTo>
                <a:cubicBezTo>
                  <a:pt x="421268" y="120132"/>
                  <a:pt x="422984" y="115674"/>
                  <a:pt x="426416" y="112451"/>
                </a:cubicBezTo>
                <a:cubicBezTo>
                  <a:pt x="429848" y="109228"/>
                  <a:pt x="435081" y="107617"/>
                  <a:pt x="442113" y="107617"/>
                </a:cubicBezTo>
                <a:close/>
                <a:moveTo>
                  <a:pt x="555120" y="101840"/>
                </a:moveTo>
                <a:cubicBezTo>
                  <a:pt x="557380" y="101840"/>
                  <a:pt x="559348" y="102301"/>
                  <a:pt x="561022" y="103222"/>
                </a:cubicBezTo>
                <a:cubicBezTo>
                  <a:pt x="562696" y="104142"/>
                  <a:pt x="564036" y="105608"/>
                  <a:pt x="565040" y="107617"/>
                </a:cubicBezTo>
                <a:cubicBezTo>
                  <a:pt x="566045" y="109626"/>
                  <a:pt x="566798" y="112242"/>
                  <a:pt x="567301" y="115465"/>
                </a:cubicBezTo>
                <a:cubicBezTo>
                  <a:pt x="567803" y="118688"/>
                  <a:pt x="568054" y="122602"/>
                  <a:pt x="568054" y="127206"/>
                </a:cubicBezTo>
                <a:cubicBezTo>
                  <a:pt x="568054" y="131559"/>
                  <a:pt x="567845" y="135306"/>
                  <a:pt x="567426" y="138445"/>
                </a:cubicBezTo>
                <a:cubicBezTo>
                  <a:pt x="567008" y="141584"/>
                  <a:pt x="566317" y="144159"/>
                  <a:pt x="565354" y="146168"/>
                </a:cubicBezTo>
                <a:cubicBezTo>
                  <a:pt x="564391" y="148177"/>
                  <a:pt x="563115" y="149663"/>
                  <a:pt x="561524" y="150626"/>
                </a:cubicBezTo>
                <a:cubicBezTo>
                  <a:pt x="559934" y="151588"/>
                  <a:pt x="557924" y="152070"/>
                  <a:pt x="555497" y="152070"/>
                </a:cubicBezTo>
                <a:cubicBezTo>
                  <a:pt x="553404" y="152070"/>
                  <a:pt x="551562" y="151714"/>
                  <a:pt x="549971" y="151002"/>
                </a:cubicBezTo>
                <a:cubicBezTo>
                  <a:pt x="548381" y="150291"/>
                  <a:pt x="547041" y="148993"/>
                  <a:pt x="545953" y="147110"/>
                </a:cubicBezTo>
                <a:cubicBezTo>
                  <a:pt x="544865" y="145226"/>
                  <a:pt x="544028" y="142631"/>
                  <a:pt x="543442" y="139324"/>
                </a:cubicBezTo>
                <a:cubicBezTo>
                  <a:pt x="542856" y="136017"/>
                  <a:pt x="542563" y="131769"/>
                  <a:pt x="542563" y="126578"/>
                </a:cubicBezTo>
                <a:cubicBezTo>
                  <a:pt x="542563" y="122058"/>
                  <a:pt x="542814" y="118228"/>
                  <a:pt x="543316" y="115088"/>
                </a:cubicBezTo>
                <a:cubicBezTo>
                  <a:pt x="543818" y="111949"/>
                  <a:pt x="544593" y="109396"/>
                  <a:pt x="545639" y="107428"/>
                </a:cubicBezTo>
                <a:cubicBezTo>
                  <a:pt x="546686" y="105461"/>
                  <a:pt x="548004" y="104038"/>
                  <a:pt x="549595" y="103159"/>
                </a:cubicBezTo>
                <a:cubicBezTo>
                  <a:pt x="551185" y="102280"/>
                  <a:pt x="553027" y="101840"/>
                  <a:pt x="555120" y="101840"/>
                </a:cubicBezTo>
                <a:close/>
                <a:moveTo>
                  <a:pt x="182822" y="85265"/>
                </a:moveTo>
                <a:cubicBezTo>
                  <a:pt x="180226" y="85265"/>
                  <a:pt x="178113" y="85285"/>
                  <a:pt x="176480" y="85327"/>
                </a:cubicBezTo>
                <a:cubicBezTo>
                  <a:pt x="174848" y="85369"/>
                  <a:pt x="173529" y="85453"/>
                  <a:pt x="172525" y="85578"/>
                </a:cubicBezTo>
                <a:cubicBezTo>
                  <a:pt x="171520" y="85704"/>
                  <a:pt x="170704" y="85871"/>
                  <a:pt x="170076" y="86081"/>
                </a:cubicBezTo>
                <a:cubicBezTo>
                  <a:pt x="169448" y="86290"/>
                  <a:pt x="168925" y="86562"/>
                  <a:pt x="168506" y="86897"/>
                </a:cubicBezTo>
                <a:lnTo>
                  <a:pt x="133597" y="109500"/>
                </a:lnTo>
                <a:cubicBezTo>
                  <a:pt x="132592" y="110170"/>
                  <a:pt x="131797" y="110798"/>
                  <a:pt x="131211" y="111384"/>
                </a:cubicBezTo>
                <a:cubicBezTo>
                  <a:pt x="130625" y="111970"/>
                  <a:pt x="130164" y="112723"/>
                  <a:pt x="129829" y="113644"/>
                </a:cubicBezTo>
                <a:cubicBezTo>
                  <a:pt x="129495" y="114565"/>
                  <a:pt x="129285" y="115674"/>
                  <a:pt x="129202" y="116972"/>
                </a:cubicBezTo>
                <a:cubicBezTo>
                  <a:pt x="129118" y="118270"/>
                  <a:pt x="129076" y="119923"/>
                  <a:pt x="129076" y="121932"/>
                </a:cubicBezTo>
                <a:cubicBezTo>
                  <a:pt x="129076" y="125113"/>
                  <a:pt x="129202" y="127583"/>
                  <a:pt x="129453" y="129341"/>
                </a:cubicBezTo>
                <a:cubicBezTo>
                  <a:pt x="129704" y="131099"/>
                  <a:pt x="130185" y="132334"/>
                  <a:pt x="130897" y="133045"/>
                </a:cubicBezTo>
                <a:cubicBezTo>
                  <a:pt x="131608" y="133757"/>
                  <a:pt x="132571" y="134008"/>
                  <a:pt x="133785" y="133799"/>
                </a:cubicBezTo>
                <a:cubicBezTo>
                  <a:pt x="134999" y="133590"/>
                  <a:pt x="136569" y="133024"/>
                  <a:pt x="138494" y="132104"/>
                </a:cubicBezTo>
                <a:lnTo>
                  <a:pt x="164613" y="117663"/>
                </a:lnTo>
                <a:lnTo>
                  <a:pt x="164613" y="223396"/>
                </a:lnTo>
                <a:lnTo>
                  <a:pt x="134350" y="223396"/>
                </a:lnTo>
                <a:cubicBezTo>
                  <a:pt x="133597" y="223396"/>
                  <a:pt x="132927" y="223626"/>
                  <a:pt x="132341" y="224086"/>
                </a:cubicBezTo>
                <a:cubicBezTo>
                  <a:pt x="131755" y="224547"/>
                  <a:pt x="131232" y="225279"/>
                  <a:pt x="130771" y="226284"/>
                </a:cubicBezTo>
                <a:cubicBezTo>
                  <a:pt x="130311" y="227288"/>
                  <a:pt x="129976" y="228607"/>
                  <a:pt x="129767" y="230239"/>
                </a:cubicBezTo>
                <a:cubicBezTo>
                  <a:pt x="129557" y="231872"/>
                  <a:pt x="129453" y="233902"/>
                  <a:pt x="129453" y="236330"/>
                </a:cubicBezTo>
                <a:cubicBezTo>
                  <a:pt x="129453" y="238674"/>
                  <a:pt x="129578" y="240662"/>
                  <a:pt x="129829" y="242295"/>
                </a:cubicBezTo>
                <a:cubicBezTo>
                  <a:pt x="130081" y="243927"/>
                  <a:pt x="130436" y="245225"/>
                  <a:pt x="130897" y="246187"/>
                </a:cubicBezTo>
                <a:cubicBezTo>
                  <a:pt x="131357" y="247150"/>
                  <a:pt x="131881" y="247841"/>
                  <a:pt x="132467" y="248259"/>
                </a:cubicBezTo>
                <a:cubicBezTo>
                  <a:pt x="133053" y="248678"/>
                  <a:pt x="133680" y="248887"/>
                  <a:pt x="134350" y="248887"/>
                </a:cubicBezTo>
                <a:lnTo>
                  <a:pt x="224010" y="248887"/>
                </a:lnTo>
                <a:cubicBezTo>
                  <a:pt x="224763" y="248887"/>
                  <a:pt x="225433" y="248678"/>
                  <a:pt x="226019" y="248259"/>
                </a:cubicBezTo>
                <a:cubicBezTo>
                  <a:pt x="226605" y="247841"/>
                  <a:pt x="227128" y="247150"/>
                  <a:pt x="227589" y="246187"/>
                </a:cubicBezTo>
                <a:cubicBezTo>
                  <a:pt x="228049" y="245225"/>
                  <a:pt x="228405" y="243927"/>
                  <a:pt x="228656" y="242295"/>
                </a:cubicBezTo>
                <a:cubicBezTo>
                  <a:pt x="228907" y="240662"/>
                  <a:pt x="229033" y="238674"/>
                  <a:pt x="229033" y="236330"/>
                </a:cubicBezTo>
                <a:cubicBezTo>
                  <a:pt x="229033" y="233902"/>
                  <a:pt x="228928" y="231872"/>
                  <a:pt x="228719" y="230239"/>
                </a:cubicBezTo>
                <a:cubicBezTo>
                  <a:pt x="228510" y="228607"/>
                  <a:pt x="228175" y="227288"/>
                  <a:pt x="227714" y="226284"/>
                </a:cubicBezTo>
                <a:cubicBezTo>
                  <a:pt x="227254" y="225279"/>
                  <a:pt x="226710" y="224547"/>
                  <a:pt x="226082" y="224086"/>
                </a:cubicBezTo>
                <a:cubicBezTo>
                  <a:pt x="225454" y="223626"/>
                  <a:pt x="224763" y="223396"/>
                  <a:pt x="224010" y="223396"/>
                </a:cubicBezTo>
                <a:lnTo>
                  <a:pt x="197514" y="223396"/>
                </a:lnTo>
                <a:lnTo>
                  <a:pt x="197514" y="89157"/>
                </a:lnTo>
                <a:cubicBezTo>
                  <a:pt x="197514" y="88404"/>
                  <a:pt x="197346" y="87776"/>
                  <a:pt x="197011" y="87274"/>
                </a:cubicBezTo>
                <a:cubicBezTo>
                  <a:pt x="196677" y="86771"/>
                  <a:pt x="196007" y="86374"/>
                  <a:pt x="195002" y="86081"/>
                </a:cubicBezTo>
                <a:cubicBezTo>
                  <a:pt x="193998" y="85788"/>
                  <a:pt x="192512" y="85578"/>
                  <a:pt x="190544" y="85453"/>
                </a:cubicBezTo>
                <a:cubicBezTo>
                  <a:pt x="188577" y="85327"/>
                  <a:pt x="186003" y="85265"/>
                  <a:pt x="182822" y="85265"/>
                </a:cubicBezTo>
                <a:close/>
                <a:moveTo>
                  <a:pt x="555748" y="84260"/>
                </a:moveTo>
                <a:cubicBezTo>
                  <a:pt x="548967" y="84260"/>
                  <a:pt x="543169" y="85327"/>
                  <a:pt x="538356" y="87462"/>
                </a:cubicBezTo>
                <a:cubicBezTo>
                  <a:pt x="533542" y="89597"/>
                  <a:pt x="529607" y="92590"/>
                  <a:pt x="526552" y="96441"/>
                </a:cubicBezTo>
                <a:cubicBezTo>
                  <a:pt x="523496" y="100292"/>
                  <a:pt x="521257" y="104833"/>
                  <a:pt x="519834" y="110065"/>
                </a:cubicBezTo>
                <a:cubicBezTo>
                  <a:pt x="518411" y="115298"/>
                  <a:pt x="517699" y="121053"/>
                  <a:pt x="517699" y="127332"/>
                </a:cubicBezTo>
                <a:cubicBezTo>
                  <a:pt x="517699" y="133610"/>
                  <a:pt x="518285" y="139345"/>
                  <a:pt x="519457" y="144535"/>
                </a:cubicBezTo>
                <a:cubicBezTo>
                  <a:pt x="520629" y="149726"/>
                  <a:pt x="522638" y="154184"/>
                  <a:pt x="525484" y="157909"/>
                </a:cubicBezTo>
                <a:cubicBezTo>
                  <a:pt x="528331" y="161634"/>
                  <a:pt x="532140" y="164543"/>
                  <a:pt x="536912" y="166636"/>
                </a:cubicBezTo>
                <a:cubicBezTo>
                  <a:pt x="541684" y="168729"/>
                  <a:pt x="547627" y="169776"/>
                  <a:pt x="554743" y="169776"/>
                </a:cubicBezTo>
                <a:cubicBezTo>
                  <a:pt x="561440" y="169776"/>
                  <a:pt x="567196" y="168729"/>
                  <a:pt x="572010" y="166636"/>
                </a:cubicBezTo>
                <a:cubicBezTo>
                  <a:pt x="576823" y="164543"/>
                  <a:pt x="580779" y="161613"/>
                  <a:pt x="583876" y="157846"/>
                </a:cubicBezTo>
                <a:cubicBezTo>
                  <a:pt x="586974" y="154079"/>
                  <a:pt x="589255" y="149537"/>
                  <a:pt x="590720" y="144221"/>
                </a:cubicBezTo>
                <a:cubicBezTo>
                  <a:pt x="592185" y="138905"/>
                  <a:pt x="592918" y="132941"/>
                  <a:pt x="592918" y="126327"/>
                </a:cubicBezTo>
                <a:cubicBezTo>
                  <a:pt x="592918" y="120718"/>
                  <a:pt x="592373" y="115360"/>
                  <a:pt x="591285" y="110254"/>
                </a:cubicBezTo>
                <a:cubicBezTo>
                  <a:pt x="590197" y="105147"/>
                  <a:pt x="588271" y="100668"/>
                  <a:pt x="585509" y="96817"/>
                </a:cubicBezTo>
                <a:cubicBezTo>
                  <a:pt x="582746" y="92966"/>
                  <a:pt x="578958" y="89911"/>
                  <a:pt x="574144" y="87650"/>
                </a:cubicBezTo>
                <a:cubicBezTo>
                  <a:pt x="569331" y="85390"/>
                  <a:pt x="563198" y="84260"/>
                  <a:pt x="555748" y="84260"/>
                </a:cubicBezTo>
                <a:close/>
                <a:moveTo>
                  <a:pt x="444248" y="83507"/>
                </a:moveTo>
                <a:cubicBezTo>
                  <a:pt x="435206" y="83507"/>
                  <a:pt x="427253" y="84553"/>
                  <a:pt x="420389" y="86646"/>
                </a:cubicBezTo>
                <a:cubicBezTo>
                  <a:pt x="413524" y="88739"/>
                  <a:pt x="407810" y="91732"/>
                  <a:pt x="403248" y="95624"/>
                </a:cubicBezTo>
                <a:cubicBezTo>
                  <a:pt x="398685" y="99517"/>
                  <a:pt x="395253" y="104122"/>
                  <a:pt x="392951" y="109438"/>
                </a:cubicBezTo>
                <a:cubicBezTo>
                  <a:pt x="390648" y="114753"/>
                  <a:pt x="389497" y="120676"/>
                  <a:pt x="389497" y="127206"/>
                </a:cubicBezTo>
                <a:cubicBezTo>
                  <a:pt x="389497" y="131727"/>
                  <a:pt x="390125" y="135913"/>
                  <a:pt x="391381" y="139764"/>
                </a:cubicBezTo>
                <a:cubicBezTo>
                  <a:pt x="392637" y="143614"/>
                  <a:pt x="394478" y="147151"/>
                  <a:pt x="396906" y="150375"/>
                </a:cubicBezTo>
                <a:cubicBezTo>
                  <a:pt x="399334" y="153598"/>
                  <a:pt x="402264" y="156570"/>
                  <a:pt x="405696" y="159290"/>
                </a:cubicBezTo>
                <a:cubicBezTo>
                  <a:pt x="409129" y="162011"/>
                  <a:pt x="412980" y="164543"/>
                  <a:pt x="417249" y="166887"/>
                </a:cubicBezTo>
                <a:cubicBezTo>
                  <a:pt x="411975" y="169650"/>
                  <a:pt x="407308" y="172559"/>
                  <a:pt x="403248" y="175615"/>
                </a:cubicBezTo>
                <a:cubicBezTo>
                  <a:pt x="399187" y="178670"/>
                  <a:pt x="395797" y="181935"/>
                  <a:pt x="393076" y="185410"/>
                </a:cubicBezTo>
                <a:cubicBezTo>
                  <a:pt x="390355" y="188884"/>
                  <a:pt x="388304" y="192651"/>
                  <a:pt x="386923" y="196711"/>
                </a:cubicBezTo>
                <a:cubicBezTo>
                  <a:pt x="385542" y="200771"/>
                  <a:pt x="384851" y="205104"/>
                  <a:pt x="384851" y="209708"/>
                </a:cubicBezTo>
                <a:cubicBezTo>
                  <a:pt x="384851" y="216489"/>
                  <a:pt x="386023" y="222496"/>
                  <a:pt x="388367" y="227728"/>
                </a:cubicBezTo>
                <a:cubicBezTo>
                  <a:pt x="390711" y="232960"/>
                  <a:pt x="394227" y="237355"/>
                  <a:pt x="398915" y="240913"/>
                </a:cubicBezTo>
                <a:cubicBezTo>
                  <a:pt x="403603" y="244471"/>
                  <a:pt x="409422" y="247171"/>
                  <a:pt x="416370" y="249013"/>
                </a:cubicBezTo>
                <a:cubicBezTo>
                  <a:pt x="423319" y="250854"/>
                  <a:pt x="431397" y="251775"/>
                  <a:pt x="440606" y="251775"/>
                </a:cubicBezTo>
                <a:cubicBezTo>
                  <a:pt x="450233" y="251775"/>
                  <a:pt x="458730" y="250750"/>
                  <a:pt x="466097" y="248699"/>
                </a:cubicBezTo>
                <a:cubicBezTo>
                  <a:pt x="473464" y="246648"/>
                  <a:pt x="479638" y="243634"/>
                  <a:pt x="484620" y="239657"/>
                </a:cubicBezTo>
                <a:cubicBezTo>
                  <a:pt x="489601" y="235681"/>
                  <a:pt x="493368" y="230805"/>
                  <a:pt x="495921" y="225028"/>
                </a:cubicBezTo>
                <a:cubicBezTo>
                  <a:pt x="498475" y="219252"/>
                  <a:pt x="499751" y="212680"/>
                  <a:pt x="499751" y="205313"/>
                </a:cubicBezTo>
                <a:cubicBezTo>
                  <a:pt x="499751" y="200709"/>
                  <a:pt x="499019" y="196439"/>
                  <a:pt x="497554" y="192505"/>
                </a:cubicBezTo>
                <a:cubicBezTo>
                  <a:pt x="496089" y="188570"/>
                  <a:pt x="493975" y="184865"/>
                  <a:pt x="491212" y="181391"/>
                </a:cubicBezTo>
                <a:cubicBezTo>
                  <a:pt x="488450" y="177917"/>
                  <a:pt x="485059" y="174673"/>
                  <a:pt x="481041" y="171659"/>
                </a:cubicBezTo>
                <a:cubicBezTo>
                  <a:pt x="477022" y="168646"/>
                  <a:pt x="472460" y="165799"/>
                  <a:pt x="467353" y="163120"/>
                </a:cubicBezTo>
                <a:cubicBezTo>
                  <a:pt x="471706" y="160693"/>
                  <a:pt x="475599" y="157993"/>
                  <a:pt x="479032" y="155021"/>
                </a:cubicBezTo>
                <a:cubicBezTo>
                  <a:pt x="482464" y="152049"/>
                  <a:pt x="485352" y="148889"/>
                  <a:pt x="487696" y="145540"/>
                </a:cubicBezTo>
                <a:cubicBezTo>
                  <a:pt x="490040" y="142191"/>
                  <a:pt x="491861" y="138654"/>
                  <a:pt x="493159" y="134929"/>
                </a:cubicBezTo>
                <a:cubicBezTo>
                  <a:pt x="494456" y="131204"/>
                  <a:pt x="495105" y="127374"/>
                  <a:pt x="495105" y="123439"/>
                </a:cubicBezTo>
                <a:cubicBezTo>
                  <a:pt x="495105" y="117495"/>
                  <a:pt x="494121" y="112075"/>
                  <a:pt x="492154" y="107177"/>
                </a:cubicBezTo>
                <a:cubicBezTo>
                  <a:pt x="490187" y="102280"/>
                  <a:pt x="487152" y="98073"/>
                  <a:pt x="483050" y="94557"/>
                </a:cubicBezTo>
                <a:cubicBezTo>
                  <a:pt x="478948" y="91041"/>
                  <a:pt x="473695" y="88320"/>
                  <a:pt x="467290" y="86395"/>
                </a:cubicBezTo>
                <a:cubicBezTo>
                  <a:pt x="460886" y="84469"/>
                  <a:pt x="453205" y="83507"/>
                  <a:pt x="444248" y="83507"/>
                </a:cubicBezTo>
                <a:close/>
                <a:moveTo>
                  <a:pt x="307005" y="83507"/>
                </a:moveTo>
                <a:cubicBezTo>
                  <a:pt x="301647" y="83507"/>
                  <a:pt x="296498" y="84009"/>
                  <a:pt x="291559" y="85013"/>
                </a:cubicBezTo>
                <a:cubicBezTo>
                  <a:pt x="286620" y="86018"/>
                  <a:pt x="282099" y="87253"/>
                  <a:pt x="277997" y="88718"/>
                </a:cubicBezTo>
                <a:cubicBezTo>
                  <a:pt x="273895" y="90183"/>
                  <a:pt x="270442" y="91690"/>
                  <a:pt x="267637" y="93238"/>
                </a:cubicBezTo>
                <a:cubicBezTo>
                  <a:pt x="264833" y="94787"/>
                  <a:pt x="262907" y="96064"/>
                  <a:pt x="261861" y="97068"/>
                </a:cubicBezTo>
                <a:cubicBezTo>
                  <a:pt x="260815" y="98073"/>
                  <a:pt x="260082" y="98931"/>
                  <a:pt x="259663" y="99643"/>
                </a:cubicBezTo>
                <a:cubicBezTo>
                  <a:pt x="259245" y="100354"/>
                  <a:pt x="258910" y="101192"/>
                  <a:pt x="258659" y="102154"/>
                </a:cubicBezTo>
                <a:cubicBezTo>
                  <a:pt x="258408" y="103117"/>
                  <a:pt x="258219" y="104247"/>
                  <a:pt x="258094" y="105545"/>
                </a:cubicBezTo>
                <a:cubicBezTo>
                  <a:pt x="257968" y="106842"/>
                  <a:pt x="257905" y="108454"/>
                  <a:pt x="257905" y="110379"/>
                </a:cubicBezTo>
                <a:cubicBezTo>
                  <a:pt x="257905" y="113226"/>
                  <a:pt x="258010" y="115632"/>
                  <a:pt x="258219" y="117600"/>
                </a:cubicBezTo>
                <a:cubicBezTo>
                  <a:pt x="258429" y="119567"/>
                  <a:pt x="258701" y="121137"/>
                  <a:pt x="259036" y="122309"/>
                </a:cubicBezTo>
                <a:cubicBezTo>
                  <a:pt x="259370" y="123481"/>
                  <a:pt x="259810" y="124318"/>
                  <a:pt x="260354" y="124820"/>
                </a:cubicBezTo>
                <a:cubicBezTo>
                  <a:pt x="260898" y="125323"/>
                  <a:pt x="261547" y="125574"/>
                  <a:pt x="262300" y="125574"/>
                </a:cubicBezTo>
                <a:cubicBezTo>
                  <a:pt x="263389" y="125574"/>
                  <a:pt x="264896" y="124925"/>
                  <a:pt x="266821" y="123627"/>
                </a:cubicBezTo>
                <a:cubicBezTo>
                  <a:pt x="268747" y="122330"/>
                  <a:pt x="271153" y="120907"/>
                  <a:pt x="274042" y="119358"/>
                </a:cubicBezTo>
                <a:cubicBezTo>
                  <a:pt x="276930" y="117809"/>
                  <a:pt x="280278" y="116407"/>
                  <a:pt x="284088" y="115151"/>
                </a:cubicBezTo>
                <a:cubicBezTo>
                  <a:pt x="287897" y="113895"/>
                  <a:pt x="292271" y="113268"/>
                  <a:pt x="297210" y="113268"/>
                </a:cubicBezTo>
                <a:cubicBezTo>
                  <a:pt x="300726" y="113268"/>
                  <a:pt x="303782" y="113791"/>
                  <a:pt x="306377" y="114837"/>
                </a:cubicBezTo>
                <a:cubicBezTo>
                  <a:pt x="308972" y="115884"/>
                  <a:pt x="311128" y="117328"/>
                  <a:pt x="312844" y="119169"/>
                </a:cubicBezTo>
                <a:cubicBezTo>
                  <a:pt x="314560" y="121011"/>
                  <a:pt x="315858" y="123167"/>
                  <a:pt x="316737" y="125637"/>
                </a:cubicBezTo>
                <a:cubicBezTo>
                  <a:pt x="317616" y="128106"/>
                  <a:pt x="318055" y="130722"/>
                  <a:pt x="318055" y="133485"/>
                </a:cubicBezTo>
                <a:cubicBezTo>
                  <a:pt x="318055" y="136499"/>
                  <a:pt x="317699" y="139680"/>
                  <a:pt x="316988" y="143028"/>
                </a:cubicBezTo>
                <a:cubicBezTo>
                  <a:pt x="316276" y="146377"/>
                  <a:pt x="314958" y="150040"/>
                  <a:pt x="313032" y="154016"/>
                </a:cubicBezTo>
                <a:cubicBezTo>
                  <a:pt x="311107" y="157993"/>
                  <a:pt x="308428" y="162388"/>
                  <a:pt x="304996" y="167201"/>
                </a:cubicBezTo>
                <a:cubicBezTo>
                  <a:pt x="301563" y="172015"/>
                  <a:pt x="297043" y="177352"/>
                  <a:pt x="291434" y="183212"/>
                </a:cubicBezTo>
                <a:lnTo>
                  <a:pt x="263305" y="213350"/>
                </a:lnTo>
                <a:cubicBezTo>
                  <a:pt x="261631" y="215108"/>
                  <a:pt x="260270" y="216719"/>
                  <a:pt x="259224" y="218184"/>
                </a:cubicBezTo>
                <a:cubicBezTo>
                  <a:pt x="258177" y="219649"/>
                  <a:pt x="257319" y="221156"/>
                  <a:pt x="256650" y="222705"/>
                </a:cubicBezTo>
                <a:cubicBezTo>
                  <a:pt x="255980" y="224254"/>
                  <a:pt x="255519" y="226012"/>
                  <a:pt x="255268" y="227979"/>
                </a:cubicBezTo>
                <a:cubicBezTo>
                  <a:pt x="255017" y="229946"/>
                  <a:pt x="254892" y="232311"/>
                  <a:pt x="254892" y="235074"/>
                </a:cubicBezTo>
                <a:cubicBezTo>
                  <a:pt x="254892" y="238004"/>
                  <a:pt x="255080" y="240390"/>
                  <a:pt x="255457" y="242232"/>
                </a:cubicBezTo>
                <a:cubicBezTo>
                  <a:pt x="255833" y="244073"/>
                  <a:pt x="256440" y="245476"/>
                  <a:pt x="257278" y="246438"/>
                </a:cubicBezTo>
                <a:cubicBezTo>
                  <a:pt x="258115" y="247401"/>
                  <a:pt x="259203" y="248050"/>
                  <a:pt x="260542" y="248385"/>
                </a:cubicBezTo>
                <a:cubicBezTo>
                  <a:pt x="261882" y="248720"/>
                  <a:pt x="263472" y="248887"/>
                  <a:pt x="265314" y="248887"/>
                </a:cubicBezTo>
                <a:lnTo>
                  <a:pt x="358741" y="248887"/>
                </a:lnTo>
                <a:cubicBezTo>
                  <a:pt x="359578" y="248887"/>
                  <a:pt x="360332" y="248657"/>
                  <a:pt x="361001" y="248196"/>
                </a:cubicBezTo>
                <a:cubicBezTo>
                  <a:pt x="361671" y="247736"/>
                  <a:pt x="362215" y="246962"/>
                  <a:pt x="362634" y="245873"/>
                </a:cubicBezTo>
                <a:cubicBezTo>
                  <a:pt x="363052" y="244785"/>
                  <a:pt x="363366" y="243383"/>
                  <a:pt x="363576" y="241667"/>
                </a:cubicBezTo>
                <a:cubicBezTo>
                  <a:pt x="363785" y="239950"/>
                  <a:pt x="363890" y="237879"/>
                  <a:pt x="363890" y="235451"/>
                </a:cubicBezTo>
                <a:cubicBezTo>
                  <a:pt x="363890" y="233107"/>
                  <a:pt x="363764" y="231077"/>
                  <a:pt x="363513" y="229360"/>
                </a:cubicBezTo>
                <a:cubicBezTo>
                  <a:pt x="363262" y="227644"/>
                  <a:pt x="362885" y="226263"/>
                  <a:pt x="362383" y="225216"/>
                </a:cubicBezTo>
                <a:cubicBezTo>
                  <a:pt x="361880" y="224170"/>
                  <a:pt x="361274" y="223396"/>
                  <a:pt x="360562" y="222893"/>
                </a:cubicBezTo>
                <a:cubicBezTo>
                  <a:pt x="359850" y="222391"/>
                  <a:pt x="359076" y="222140"/>
                  <a:pt x="358239" y="222140"/>
                </a:cubicBezTo>
                <a:lnTo>
                  <a:pt x="294196" y="222140"/>
                </a:lnTo>
                <a:lnTo>
                  <a:pt x="313158" y="202676"/>
                </a:lnTo>
                <a:cubicBezTo>
                  <a:pt x="322701" y="193216"/>
                  <a:pt x="330361" y="184907"/>
                  <a:pt x="336138" y="177750"/>
                </a:cubicBezTo>
                <a:cubicBezTo>
                  <a:pt x="341914" y="170592"/>
                  <a:pt x="346393" y="164062"/>
                  <a:pt x="349574" y="158160"/>
                </a:cubicBezTo>
                <a:cubicBezTo>
                  <a:pt x="352755" y="152258"/>
                  <a:pt x="354848" y="146754"/>
                  <a:pt x="355853" y="141647"/>
                </a:cubicBezTo>
                <a:cubicBezTo>
                  <a:pt x="356858" y="136540"/>
                  <a:pt x="357360" y="131350"/>
                  <a:pt x="357360" y="126076"/>
                </a:cubicBezTo>
                <a:cubicBezTo>
                  <a:pt x="357360" y="120048"/>
                  <a:pt x="356334" y="114419"/>
                  <a:pt x="354283" y="109186"/>
                </a:cubicBezTo>
                <a:cubicBezTo>
                  <a:pt x="352232" y="103954"/>
                  <a:pt x="349114" y="99433"/>
                  <a:pt x="344928" y="95624"/>
                </a:cubicBezTo>
                <a:cubicBezTo>
                  <a:pt x="340742" y="91815"/>
                  <a:pt x="335489" y="88843"/>
                  <a:pt x="329168" y="86709"/>
                </a:cubicBezTo>
                <a:cubicBezTo>
                  <a:pt x="322848" y="84574"/>
                  <a:pt x="315460" y="83507"/>
                  <a:pt x="307005" y="83507"/>
                </a:cubicBezTo>
                <a:close/>
                <a:moveTo>
                  <a:pt x="664997" y="81874"/>
                </a:moveTo>
                <a:cubicBezTo>
                  <a:pt x="662569" y="81874"/>
                  <a:pt x="660518" y="81958"/>
                  <a:pt x="658844" y="82125"/>
                </a:cubicBezTo>
                <a:cubicBezTo>
                  <a:pt x="657169" y="82293"/>
                  <a:pt x="655725" y="82586"/>
                  <a:pt x="654511" y="83004"/>
                </a:cubicBezTo>
                <a:cubicBezTo>
                  <a:pt x="653298" y="83423"/>
                  <a:pt x="652314" y="83967"/>
                  <a:pt x="651561" y="84637"/>
                </a:cubicBezTo>
                <a:cubicBezTo>
                  <a:pt x="650807" y="85306"/>
                  <a:pt x="650054" y="86102"/>
                  <a:pt x="649300" y="87023"/>
                </a:cubicBezTo>
                <a:lnTo>
                  <a:pt x="533521" y="245622"/>
                </a:lnTo>
                <a:cubicBezTo>
                  <a:pt x="532600" y="246878"/>
                  <a:pt x="532077" y="247945"/>
                  <a:pt x="531952" y="248824"/>
                </a:cubicBezTo>
                <a:cubicBezTo>
                  <a:pt x="531826" y="249703"/>
                  <a:pt x="532119" y="250478"/>
                  <a:pt x="532831" y="251147"/>
                </a:cubicBezTo>
                <a:cubicBezTo>
                  <a:pt x="533542" y="251817"/>
                  <a:pt x="534714" y="252319"/>
                  <a:pt x="536347" y="252654"/>
                </a:cubicBezTo>
                <a:cubicBezTo>
                  <a:pt x="537979" y="252989"/>
                  <a:pt x="540177" y="253157"/>
                  <a:pt x="542939" y="253157"/>
                </a:cubicBezTo>
                <a:cubicBezTo>
                  <a:pt x="545367" y="253157"/>
                  <a:pt x="547418" y="253073"/>
                  <a:pt x="549092" y="252905"/>
                </a:cubicBezTo>
                <a:cubicBezTo>
                  <a:pt x="550767" y="252738"/>
                  <a:pt x="552190" y="252445"/>
                  <a:pt x="553362" y="252026"/>
                </a:cubicBezTo>
                <a:cubicBezTo>
                  <a:pt x="554534" y="251608"/>
                  <a:pt x="555518" y="251085"/>
                  <a:pt x="556313" y="250457"/>
                </a:cubicBezTo>
                <a:cubicBezTo>
                  <a:pt x="557108" y="249829"/>
                  <a:pt x="557883" y="249013"/>
                  <a:pt x="558636" y="248008"/>
                </a:cubicBezTo>
                <a:lnTo>
                  <a:pt x="674415" y="89408"/>
                </a:lnTo>
                <a:cubicBezTo>
                  <a:pt x="675252" y="88236"/>
                  <a:pt x="675754" y="87190"/>
                  <a:pt x="675922" y="86269"/>
                </a:cubicBezTo>
                <a:cubicBezTo>
                  <a:pt x="676089" y="85348"/>
                  <a:pt x="675817" y="84553"/>
                  <a:pt x="675106" y="83883"/>
                </a:cubicBezTo>
                <a:cubicBezTo>
                  <a:pt x="674394" y="83214"/>
                  <a:pt x="673222" y="82711"/>
                  <a:pt x="671590" y="82376"/>
                </a:cubicBezTo>
                <a:cubicBezTo>
                  <a:pt x="669957" y="82042"/>
                  <a:pt x="667760" y="81874"/>
                  <a:pt x="664997" y="81874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5670550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27665" y="183087"/>
                </a:moveTo>
                <a:cubicBezTo>
                  <a:pt x="629926" y="183087"/>
                  <a:pt x="631893" y="183548"/>
                  <a:pt x="633567" y="184469"/>
                </a:cubicBezTo>
                <a:cubicBezTo>
                  <a:pt x="635242" y="185390"/>
                  <a:pt x="636581" y="186855"/>
                  <a:pt x="637586" y="188864"/>
                </a:cubicBezTo>
                <a:cubicBezTo>
                  <a:pt x="638590" y="190873"/>
                  <a:pt x="639344" y="193489"/>
                  <a:pt x="639846" y="196712"/>
                </a:cubicBezTo>
                <a:cubicBezTo>
                  <a:pt x="640348" y="199935"/>
                  <a:pt x="640599" y="203849"/>
                  <a:pt x="640599" y="208453"/>
                </a:cubicBezTo>
                <a:cubicBezTo>
                  <a:pt x="640599" y="212807"/>
                  <a:pt x="640390" y="216553"/>
                  <a:pt x="639972" y="219692"/>
                </a:cubicBezTo>
                <a:cubicBezTo>
                  <a:pt x="639553" y="222832"/>
                  <a:pt x="638862" y="225406"/>
                  <a:pt x="637900" y="227415"/>
                </a:cubicBezTo>
                <a:cubicBezTo>
                  <a:pt x="636937" y="229424"/>
                  <a:pt x="635660" y="230910"/>
                  <a:pt x="634070" y="231873"/>
                </a:cubicBezTo>
                <a:cubicBezTo>
                  <a:pt x="632479" y="232836"/>
                  <a:pt x="630470" y="233317"/>
                  <a:pt x="628042" y="233317"/>
                </a:cubicBezTo>
                <a:cubicBezTo>
                  <a:pt x="625949" y="233317"/>
                  <a:pt x="624107" y="232961"/>
                  <a:pt x="622517" y="232250"/>
                </a:cubicBezTo>
                <a:cubicBezTo>
                  <a:pt x="620926" y="231538"/>
                  <a:pt x="619587" y="230240"/>
                  <a:pt x="618499" y="228357"/>
                </a:cubicBezTo>
                <a:cubicBezTo>
                  <a:pt x="617410" y="226473"/>
                  <a:pt x="616573" y="223878"/>
                  <a:pt x="615987" y="220571"/>
                </a:cubicBezTo>
                <a:cubicBezTo>
                  <a:pt x="615401" y="217264"/>
                  <a:pt x="615108" y="213016"/>
                  <a:pt x="615108" y="207826"/>
                </a:cubicBezTo>
                <a:cubicBezTo>
                  <a:pt x="615108" y="203305"/>
                  <a:pt x="615359" y="199475"/>
                  <a:pt x="615861" y="196336"/>
                </a:cubicBezTo>
                <a:cubicBezTo>
                  <a:pt x="616364" y="193196"/>
                  <a:pt x="617138" y="190643"/>
                  <a:pt x="618185" y="188676"/>
                </a:cubicBezTo>
                <a:cubicBezTo>
                  <a:pt x="619231" y="186708"/>
                  <a:pt x="620550" y="185285"/>
                  <a:pt x="622140" y="184406"/>
                </a:cubicBezTo>
                <a:cubicBezTo>
                  <a:pt x="623731" y="183527"/>
                  <a:pt x="625573" y="183087"/>
                  <a:pt x="627665" y="183087"/>
                </a:cubicBezTo>
                <a:close/>
                <a:moveTo>
                  <a:pt x="420478" y="171660"/>
                </a:moveTo>
                <a:cubicBezTo>
                  <a:pt x="424413" y="171660"/>
                  <a:pt x="427761" y="172225"/>
                  <a:pt x="430524" y="173356"/>
                </a:cubicBezTo>
                <a:cubicBezTo>
                  <a:pt x="433287" y="174486"/>
                  <a:pt x="435505" y="176160"/>
                  <a:pt x="437179" y="178378"/>
                </a:cubicBezTo>
                <a:cubicBezTo>
                  <a:pt x="438854" y="180597"/>
                  <a:pt x="440068" y="183318"/>
                  <a:pt x="440821" y="186541"/>
                </a:cubicBezTo>
                <a:cubicBezTo>
                  <a:pt x="441574" y="189764"/>
                  <a:pt x="441951" y="193510"/>
                  <a:pt x="441951" y="197780"/>
                </a:cubicBezTo>
                <a:cubicBezTo>
                  <a:pt x="441951" y="201882"/>
                  <a:pt x="441449" y="205670"/>
                  <a:pt x="440444" y="209144"/>
                </a:cubicBezTo>
                <a:cubicBezTo>
                  <a:pt x="439440" y="212618"/>
                  <a:pt x="437975" y="215653"/>
                  <a:pt x="436049" y="218248"/>
                </a:cubicBezTo>
                <a:cubicBezTo>
                  <a:pt x="434124" y="220843"/>
                  <a:pt x="431717" y="222853"/>
                  <a:pt x="428829" y="224276"/>
                </a:cubicBezTo>
                <a:cubicBezTo>
                  <a:pt x="425941" y="225699"/>
                  <a:pt x="422571" y="226410"/>
                  <a:pt x="418720" y="226410"/>
                </a:cubicBezTo>
                <a:cubicBezTo>
                  <a:pt x="414785" y="226410"/>
                  <a:pt x="411332" y="225678"/>
                  <a:pt x="408360" y="224213"/>
                </a:cubicBezTo>
                <a:cubicBezTo>
                  <a:pt x="405388" y="222748"/>
                  <a:pt x="402919" y="220257"/>
                  <a:pt x="400951" y="216741"/>
                </a:cubicBezTo>
                <a:cubicBezTo>
                  <a:pt x="398984" y="213225"/>
                  <a:pt x="397498" y="208474"/>
                  <a:pt x="396493" y="202489"/>
                </a:cubicBezTo>
                <a:cubicBezTo>
                  <a:pt x="395489" y="196503"/>
                  <a:pt x="394987" y="189031"/>
                  <a:pt x="394987" y="180074"/>
                </a:cubicBezTo>
                <a:cubicBezTo>
                  <a:pt x="396745" y="178902"/>
                  <a:pt x="398628" y="177792"/>
                  <a:pt x="400637" y="176746"/>
                </a:cubicBezTo>
                <a:cubicBezTo>
                  <a:pt x="402647" y="175700"/>
                  <a:pt x="404739" y="174800"/>
                  <a:pt x="406916" y="174046"/>
                </a:cubicBezTo>
                <a:cubicBezTo>
                  <a:pt x="409093" y="173293"/>
                  <a:pt x="411311" y="172707"/>
                  <a:pt x="413571" y="172288"/>
                </a:cubicBezTo>
                <a:cubicBezTo>
                  <a:pt x="415832" y="171870"/>
                  <a:pt x="418134" y="171660"/>
                  <a:pt x="420478" y="171660"/>
                </a:cubicBezTo>
                <a:close/>
                <a:moveTo>
                  <a:pt x="628293" y="165507"/>
                </a:moveTo>
                <a:cubicBezTo>
                  <a:pt x="621512" y="165507"/>
                  <a:pt x="615715" y="166575"/>
                  <a:pt x="610901" y="168709"/>
                </a:cubicBezTo>
                <a:cubicBezTo>
                  <a:pt x="606088" y="170844"/>
                  <a:pt x="602153" y="173837"/>
                  <a:pt x="599097" y="177688"/>
                </a:cubicBezTo>
                <a:cubicBezTo>
                  <a:pt x="596042" y="181539"/>
                  <a:pt x="593802" y="186080"/>
                  <a:pt x="592379" y="191313"/>
                </a:cubicBezTo>
                <a:cubicBezTo>
                  <a:pt x="590956" y="196545"/>
                  <a:pt x="590244" y="202300"/>
                  <a:pt x="590244" y="208579"/>
                </a:cubicBezTo>
                <a:cubicBezTo>
                  <a:pt x="590244" y="214858"/>
                  <a:pt x="590830" y="220592"/>
                  <a:pt x="592002" y="225783"/>
                </a:cubicBezTo>
                <a:cubicBezTo>
                  <a:pt x="593174" y="230973"/>
                  <a:pt x="595184" y="235431"/>
                  <a:pt x="598030" y="239156"/>
                </a:cubicBezTo>
                <a:cubicBezTo>
                  <a:pt x="600876" y="242882"/>
                  <a:pt x="604685" y="245791"/>
                  <a:pt x="609457" y="247884"/>
                </a:cubicBezTo>
                <a:cubicBezTo>
                  <a:pt x="614229" y="249976"/>
                  <a:pt x="620173" y="251023"/>
                  <a:pt x="627289" y="251023"/>
                </a:cubicBezTo>
                <a:cubicBezTo>
                  <a:pt x="633986" y="251023"/>
                  <a:pt x="639741" y="249976"/>
                  <a:pt x="644555" y="247884"/>
                </a:cubicBezTo>
                <a:cubicBezTo>
                  <a:pt x="649369" y="245791"/>
                  <a:pt x="653324" y="242861"/>
                  <a:pt x="656422" y="239093"/>
                </a:cubicBezTo>
                <a:cubicBezTo>
                  <a:pt x="659519" y="235326"/>
                  <a:pt x="661801" y="230785"/>
                  <a:pt x="663266" y="225469"/>
                </a:cubicBezTo>
                <a:cubicBezTo>
                  <a:pt x="664731" y="220153"/>
                  <a:pt x="665463" y="214188"/>
                  <a:pt x="665463" y="207574"/>
                </a:cubicBezTo>
                <a:cubicBezTo>
                  <a:pt x="665463" y="201965"/>
                  <a:pt x="664919" y="196608"/>
                  <a:pt x="663831" y="191501"/>
                </a:cubicBezTo>
                <a:cubicBezTo>
                  <a:pt x="662742" y="186394"/>
                  <a:pt x="660817" y="181915"/>
                  <a:pt x="658054" y="178065"/>
                </a:cubicBezTo>
                <a:cubicBezTo>
                  <a:pt x="655292" y="174214"/>
                  <a:pt x="651504" y="171158"/>
                  <a:pt x="646690" y="168898"/>
                </a:cubicBezTo>
                <a:cubicBezTo>
                  <a:pt x="641876" y="166637"/>
                  <a:pt x="635744" y="165507"/>
                  <a:pt x="628293" y="165507"/>
                </a:cubicBezTo>
                <a:close/>
                <a:moveTo>
                  <a:pt x="529718" y="101841"/>
                </a:moveTo>
                <a:cubicBezTo>
                  <a:pt x="531978" y="101841"/>
                  <a:pt x="533946" y="102302"/>
                  <a:pt x="535620" y="103223"/>
                </a:cubicBezTo>
                <a:cubicBezTo>
                  <a:pt x="537294" y="104143"/>
                  <a:pt x="538634" y="105609"/>
                  <a:pt x="539638" y="107618"/>
                </a:cubicBezTo>
                <a:cubicBezTo>
                  <a:pt x="540643" y="109627"/>
                  <a:pt x="541396" y="112243"/>
                  <a:pt x="541899" y="115466"/>
                </a:cubicBezTo>
                <a:cubicBezTo>
                  <a:pt x="542401" y="118689"/>
                  <a:pt x="542652" y="122603"/>
                  <a:pt x="542652" y="127207"/>
                </a:cubicBezTo>
                <a:cubicBezTo>
                  <a:pt x="542652" y="131560"/>
                  <a:pt x="542443" y="135307"/>
                  <a:pt x="542024" y="138446"/>
                </a:cubicBezTo>
                <a:cubicBezTo>
                  <a:pt x="541606" y="141585"/>
                  <a:pt x="540915" y="144160"/>
                  <a:pt x="539952" y="146169"/>
                </a:cubicBezTo>
                <a:cubicBezTo>
                  <a:pt x="538989" y="148178"/>
                  <a:pt x="537713" y="149664"/>
                  <a:pt x="536122" y="150627"/>
                </a:cubicBezTo>
                <a:cubicBezTo>
                  <a:pt x="534532" y="151589"/>
                  <a:pt x="532522" y="152071"/>
                  <a:pt x="530095" y="152071"/>
                </a:cubicBezTo>
                <a:cubicBezTo>
                  <a:pt x="528002" y="152071"/>
                  <a:pt x="526160" y="151715"/>
                  <a:pt x="524569" y="151003"/>
                </a:cubicBezTo>
                <a:cubicBezTo>
                  <a:pt x="522979" y="150292"/>
                  <a:pt x="521639" y="148994"/>
                  <a:pt x="520551" y="147111"/>
                </a:cubicBezTo>
                <a:cubicBezTo>
                  <a:pt x="519463" y="145227"/>
                  <a:pt x="518626" y="142632"/>
                  <a:pt x="518040" y="139325"/>
                </a:cubicBezTo>
                <a:cubicBezTo>
                  <a:pt x="517454" y="136018"/>
                  <a:pt x="517161" y="131770"/>
                  <a:pt x="517161" y="126579"/>
                </a:cubicBezTo>
                <a:cubicBezTo>
                  <a:pt x="517161" y="122059"/>
                  <a:pt x="517412" y="118229"/>
                  <a:pt x="517914" y="115089"/>
                </a:cubicBezTo>
                <a:cubicBezTo>
                  <a:pt x="518416" y="111950"/>
                  <a:pt x="519191" y="109397"/>
                  <a:pt x="520237" y="107429"/>
                </a:cubicBezTo>
                <a:cubicBezTo>
                  <a:pt x="521284" y="105462"/>
                  <a:pt x="522602" y="104039"/>
                  <a:pt x="524193" y="103160"/>
                </a:cubicBezTo>
                <a:cubicBezTo>
                  <a:pt x="525783" y="102281"/>
                  <a:pt x="527625" y="101841"/>
                  <a:pt x="529718" y="101841"/>
                </a:cubicBezTo>
                <a:close/>
                <a:moveTo>
                  <a:pt x="157420" y="85266"/>
                </a:moveTo>
                <a:cubicBezTo>
                  <a:pt x="154825" y="85266"/>
                  <a:pt x="152711" y="85286"/>
                  <a:pt x="151078" y="85328"/>
                </a:cubicBezTo>
                <a:cubicBezTo>
                  <a:pt x="149446" y="85370"/>
                  <a:pt x="148127" y="85454"/>
                  <a:pt x="147123" y="85579"/>
                </a:cubicBezTo>
                <a:cubicBezTo>
                  <a:pt x="146118" y="85705"/>
                  <a:pt x="145302" y="85872"/>
                  <a:pt x="144674" y="86082"/>
                </a:cubicBezTo>
                <a:cubicBezTo>
                  <a:pt x="144046" y="86291"/>
                  <a:pt x="143523" y="86563"/>
                  <a:pt x="143104" y="86898"/>
                </a:cubicBezTo>
                <a:lnTo>
                  <a:pt x="108195" y="109501"/>
                </a:lnTo>
                <a:cubicBezTo>
                  <a:pt x="107190" y="110171"/>
                  <a:pt x="106395" y="110799"/>
                  <a:pt x="105809" y="111385"/>
                </a:cubicBezTo>
                <a:cubicBezTo>
                  <a:pt x="105223" y="111971"/>
                  <a:pt x="104762" y="112724"/>
                  <a:pt x="104428" y="113645"/>
                </a:cubicBezTo>
                <a:cubicBezTo>
                  <a:pt x="104093" y="114566"/>
                  <a:pt x="103883" y="115675"/>
                  <a:pt x="103800" y="116973"/>
                </a:cubicBezTo>
                <a:cubicBezTo>
                  <a:pt x="103716" y="118271"/>
                  <a:pt x="103674" y="119924"/>
                  <a:pt x="103674" y="121933"/>
                </a:cubicBezTo>
                <a:cubicBezTo>
                  <a:pt x="103674" y="125114"/>
                  <a:pt x="103800" y="127584"/>
                  <a:pt x="104051" y="129342"/>
                </a:cubicBezTo>
                <a:cubicBezTo>
                  <a:pt x="104302" y="131100"/>
                  <a:pt x="104783" y="132335"/>
                  <a:pt x="105495" y="133046"/>
                </a:cubicBezTo>
                <a:cubicBezTo>
                  <a:pt x="106207" y="133758"/>
                  <a:pt x="107169" y="134009"/>
                  <a:pt x="108383" y="133800"/>
                </a:cubicBezTo>
                <a:cubicBezTo>
                  <a:pt x="109597" y="133591"/>
                  <a:pt x="111167" y="133025"/>
                  <a:pt x="113092" y="132105"/>
                </a:cubicBezTo>
                <a:lnTo>
                  <a:pt x="139212" y="117664"/>
                </a:lnTo>
                <a:lnTo>
                  <a:pt x="139212" y="223397"/>
                </a:lnTo>
                <a:lnTo>
                  <a:pt x="108948" y="223397"/>
                </a:lnTo>
                <a:cubicBezTo>
                  <a:pt x="108195" y="223397"/>
                  <a:pt x="107525" y="223627"/>
                  <a:pt x="106939" y="224087"/>
                </a:cubicBezTo>
                <a:cubicBezTo>
                  <a:pt x="106353" y="224548"/>
                  <a:pt x="105830" y="225280"/>
                  <a:pt x="105369" y="226285"/>
                </a:cubicBezTo>
                <a:cubicBezTo>
                  <a:pt x="104909" y="227289"/>
                  <a:pt x="104574" y="228608"/>
                  <a:pt x="104365" y="230240"/>
                </a:cubicBezTo>
                <a:cubicBezTo>
                  <a:pt x="104156" y="231873"/>
                  <a:pt x="104051" y="233903"/>
                  <a:pt x="104051" y="236331"/>
                </a:cubicBezTo>
                <a:cubicBezTo>
                  <a:pt x="104051" y="238675"/>
                  <a:pt x="104176" y="240663"/>
                  <a:pt x="104428" y="242296"/>
                </a:cubicBezTo>
                <a:cubicBezTo>
                  <a:pt x="104679" y="243928"/>
                  <a:pt x="105035" y="245226"/>
                  <a:pt x="105495" y="246188"/>
                </a:cubicBezTo>
                <a:cubicBezTo>
                  <a:pt x="105955" y="247151"/>
                  <a:pt x="106479" y="247842"/>
                  <a:pt x="107065" y="248260"/>
                </a:cubicBezTo>
                <a:cubicBezTo>
                  <a:pt x="107651" y="248679"/>
                  <a:pt x="108279" y="248888"/>
                  <a:pt x="108948" y="248888"/>
                </a:cubicBezTo>
                <a:lnTo>
                  <a:pt x="198608" y="248888"/>
                </a:lnTo>
                <a:cubicBezTo>
                  <a:pt x="199361" y="248888"/>
                  <a:pt x="200031" y="248679"/>
                  <a:pt x="200617" y="248260"/>
                </a:cubicBezTo>
                <a:cubicBezTo>
                  <a:pt x="201203" y="247842"/>
                  <a:pt x="201726" y="247151"/>
                  <a:pt x="202187" y="246188"/>
                </a:cubicBezTo>
                <a:cubicBezTo>
                  <a:pt x="202647" y="245226"/>
                  <a:pt x="203003" y="243928"/>
                  <a:pt x="203254" y="242296"/>
                </a:cubicBezTo>
                <a:cubicBezTo>
                  <a:pt x="203505" y="240663"/>
                  <a:pt x="203631" y="238675"/>
                  <a:pt x="203631" y="236331"/>
                </a:cubicBezTo>
                <a:cubicBezTo>
                  <a:pt x="203631" y="233903"/>
                  <a:pt x="203526" y="231873"/>
                  <a:pt x="203317" y="230240"/>
                </a:cubicBezTo>
                <a:cubicBezTo>
                  <a:pt x="203108" y="228608"/>
                  <a:pt x="202773" y="227289"/>
                  <a:pt x="202312" y="226285"/>
                </a:cubicBezTo>
                <a:cubicBezTo>
                  <a:pt x="201852" y="225280"/>
                  <a:pt x="201308" y="224548"/>
                  <a:pt x="200680" y="224087"/>
                </a:cubicBezTo>
                <a:cubicBezTo>
                  <a:pt x="200052" y="223627"/>
                  <a:pt x="199361" y="223397"/>
                  <a:pt x="198608" y="223397"/>
                </a:cubicBezTo>
                <a:lnTo>
                  <a:pt x="172112" y="223397"/>
                </a:lnTo>
                <a:lnTo>
                  <a:pt x="172112" y="89158"/>
                </a:lnTo>
                <a:cubicBezTo>
                  <a:pt x="172112" y="88405"/>
                  <a:pt x="171944" y="87777"/>
                  <a:pt x="171610" y="87275"/>
                </a:cubicBezTo>
                <a:cubicBezTo>
                  <a:pt x="171275" y="86772"/>
                  <a:pt x="170605" y="86375"/>
                  <a:pt x="169600" y="86082"/>
                </a:cubicBezTo>
                <a:cubicBezTo>
                  <a:pt x="168596" y="85789"/>
                  <a:pt x="167110" y="85579"/>
                  <a:pt x="165142" y="85454"/>
                </a:cubicBezTo>
                <a:cubicBezTo>
                  <a:pt x="163175" y="85328"/>
                  <a:pt x="160601" y="85266"/>
                  <a:pt x="157420" y="85266"/>
                </a:cubicBezTo>
                <a:close/>
                <a:moveTo>
                  <a:pt x="530346" y="84261"/>
                </a:moveTo>
                <a:cubicBezTo>
                  <a:pt x="523565" y="84261"/>
                  <a:pt x="517767" y="85328"/>
                  <a:pt x="512954" y="87463"/>
                </a:cubicBezTo>
                <a:cubicBezTo>
                  <a:pt x="508140" y="89598"/>
                  <a:pt x="504205" y="92591"/>
                  <a:pt x="501150" y="96442"/>
                </a:cubicBezTo>
                <a:cubicBezTo>
                  <a:pt x="498094" y="100293"/>
                  <a:pt x="495855" y="104834"/>
                  <a:pt x="494432" y="110066"/>
                </a:cubicBezTo>
                <a:cubicBezTo>
                  <a:pt x="493009" y="115299"/>
                  <a:pt x="492297" y="121054"/>
                  <a:pt x="492297" y="127333"/>
                </a:cubicBezTo>
                <a:cubicBezTo>
                  <a:pt x="492297" y="133611"/>
                  <a:pt x="492883" y="139346"/>
                  <a:pt x="494055" y="144536"/>
                </a:cubicBezTo>
                <a:cubicBezTo>
                  <a:pt x="495227" y="149727"/>
                  <a:pt x="497236" y="154185"/>
                  <a:pt x="500082" y="157910"/>
                </a:cubicBezTo>
                <a:cubicBezTo>
                  <a:pt x="502929" y="161635"/>
                  <a:pt x="506738" y="164544"/>
                  <a:pt x="511510" y="166637"/>
                </a:cubicBezTo>
                <a:cubicBezTo>
                  <a:pt x="516282" y="168730"/>
                  <a:pt x="522225" y="169777"/>
                  <a:pt x="529341" y="169777"/>
                </a:cubicBezTo>
                <a:cubicBezTo>
                  <a:pt x="536038" y="169777"/>
                  <a:pt x="541794" y="168730"/>
                  <a:pt x="546608" y="166637"/>
                </a:cubicBezTo>
                <a:cubicBezTo>
                  <a:pt x="551421" y="164544"/>
                  <a:pt x="555377" y="161614"/>
                  <a:pt x="558474" y="157847"/>
                </a:cubicBezTo>
                <a:cubicBezTo>
                  <a:pt x="561572" y="154080"/>
                  <a:pt x="563853" y="149538"/>
                  <a:pt x="565318" y="144222"/>
                </a:cubicBezTo>
                <a:cubicBezTo>
                  <a:pt x="566783" y="138906"/>
                  <a:pt x="567516" y="132942"/>
                  <a:pt x="567516" y="126328"/>
                </a:cubicBezTo>
                <a:cubicBezTo>
                  <a:pt x="567516" y="120719"/>
                  <a:pt x="566971" y="115361"/>
                  <a:pt x="565883" y="110255"/>
                </a:cubicBezTo>
                <a:cubicBezTo>
                  <a:pt x="564795" y="105148"/>
                  <a:pt x="562869" y="100669"/>
                  <a:pt x="560107" y="96818"/>
                </a:cubicBezTo>
                <a:cubicBezTo>
                  <a:pt x="557344" y="92967"/>
                  <a:pt x="553556" y="89912"/>
                  <a:pt x="548742" y="87651"/>
                </a:cubicBezTo>
                <a:cubicBezTo>
                  <a:pt x="543929" y="85391"/>
                  <a:pt x="537796" y="84261"/>
                  <a:pt x="530346" y="84261"/>
                </a:cubicBezTo>
                <a:close/>
                <a:moveTo>
                  <a:pt x="431905" y="83633"/>
                </a:moveTo>
                <a:cubicBezTo>
                  <a:pt x="421859" y="83633"/>
                  <a:pt x="413174" y="84973"/>
                  <a:pt x="405849" y="87651"/>
                </a:cubicBezTo>
                <a:cubicBezTo>
                  <a:pt x="398524" y="90330"/>
                  <a:pt x="392287" y="93951"/>
                  <a:pt x="387138" y="98514"/>
                </a:cubicBezTo>
                <a:cubicBezTo>
                  <a:pt x="381990" y="103076"/>
                  <a:pt x="377783" y="108392"/>
                  <a:pt x="374518" y="114461"/>
                </a:cubicBezTo>
                <a:cubicBezTo>
                  <a:pt x="371253" y="120531"/>
                  <a:pt x="368721" y="126914"/>
                  <a:pt x="366921" y="133611"/>
                </a:cubicBezTo>
                <a:cubicBezTo>
                  <a:pt x="365121" y="140309"/>
                  <a:pt x="363907" y="147132"/>
                  <a:pt x="363279" y="154080"/>
                </a:cubicBezTo>
                <a:cubicBezTo>
                  <a:pt x="362651" y="161028"/>
                  <a:pt x="362337" y="167684"/>
                  <a:pt x="362337" y="174046"/>
                </a:cubicBezTo>
                <a:cubicBezTo>
                  <a:pt x="362337" y="181664"/>
                  <a:pt x="362630" y="188864"/>
                  <a:pt x="363216" y="195645"/>
                </a:cubicBezTo>
                <a:cubicBezTo>
                  <a:pt x="363802" y="202426"/>
                  <a:pt x="364870" y="208705"/>
                  <a:pt x="366419" y="214481"/>
                </a:cubicBezTo>
                <a:cubicBezTo>
                  <a:pt x="367967" y="220257"/>
                  <a:pt x="370039" y="225448"/>
                  <a:pt x="372634" y="230052"/>
                </a:cubicBezTo>
                <a:cubicBezTo>
                  <a:pt x="375230" y="234656"/>
                  <a:pt x="378578" y="238570"/>
                  <a:pt x="382680" y="241793"/>
                </a:cubicBezTo>
                <a:cubicBezTo>
                  <a:pt x="386782" y="245016"/>
                  <a:pt x="391638" y="247486"/>
                  <a:pt x="397247" y="249202"/>
                </a:cubicBezTo>
                <a:cubicBezTo>
                  <a:pt x="402856" y="250918"/>
                  <a:pt x="409428" y="251776"/>
                  <a:pt x="416962" y="251776"/>
                </a:cubicBezTo>
                <a:cubicBezTo>
                  <a:pt x="426254" y="251776"/>
                  <a:pt x="434459" y="250332"/>
                  <a:pt x="441574" y="247444"/>
                </a:cubicBezTo>
                <a:cubicBezTo>
                  <a:pt x="448690" y="244556"/>
                  <a:pt x="454676" y="240579"/>
                  <a:pt x="459531" y="235515"/>
                </a:cubicBezTo>
                <a:cubicBezTo>
                  <a:pt x="464387" y="230450"/>
                  <a:pt x="468070" y="224422"/>
                  <a:pt x="470582" y="217432"/>
                </a:cubicBezTo>
                <a:cubicBezTo>
                  <a:pt x="473093" y="210442"/>
                  <a:pt x="474349" y="202844"/>
                  <a:pt x="474349" y="194640"/>
                </a:cubicBezTo>
                <a:cubicBezTo>
                  <a:pt x="474349" y="187357"/>
                  <a:pt x="473470" y="180743"/>
                  <a:pt x="471712" y="174800"/>
                </a:cubicBezTo>
                <a:cubicBezTo>
                  <a:pt x="469954" y="168856"/>
                  <a:pt x="467212" y="163791"/>
                  <a:pt x="463487" y="159605"/>
                </a:cubicBezTo>
                <a:cubicBezTo>
                  <a:pt x="459762" y="155419"/>
                  <a:pt x="454969" y="152196"/>
                  <a:pt x="449109" y="149936"/>
                </a:cubicBezTo>
                <a:cubicBezTo>
                  <a:pt x="443249" y="147676"/>
                  <a:pt x="436217" y="146546"/>
                  <a:pt x="428012" y="146546"/>
                </a:cubicBezTo>
                <a:cubicBezTo>
                  <a:pt x="424329" y="146546"/>
                  <a:pt x="420855" y="146818"/>
                  <a:pt x="417590" y="147362"/>
                </a:cubicBezTo>
                <a:cubicBezTo>
                  <a:pt x="414325" y="147906"/>
                  <a:pt x="411290" y="148597"/>
                  <a:pt x="408486" y="149434"/>
                </a:cubicBezTo>
                <a:cubicBezTo>
                  <a:pt x="405681" y="150271"/>
                  <a:pt x="403086" y="151275"/>
                  <a:pt x="400700" y="152448"/>
                </a:cubicBezTo>
                <a:cubicBezTo>
                  <a:pt x="398314" y="153620"/>
                  <a:pt x="396200" y="154792"/>
                  <a:pt x="394359" y="155964"/>
                </a:cubicBezTo>
                <a:cubicBezTo>
                  <a:pt x="394442" y="149601"/>
                  <a:pt x="395154" y="143574"/>
                  <a:pt x="396493" y="137881"/>
                </a:cubicBezTo>
                <a:cubicBezTo>
                  <a:pt x="397833" y="132188"/>
                  <a:pt x="399968" y="127186"/>
                  <a:pt x="402898" y="122875"/>
                </a:cubicBezTo>
                <a:cubicBezTo>
                  <a:pt x="405828" y="118564"/>
                  <a:pt x="409637" y="115152"/>
                  <a:pt x="414325" y="112641"/>
                </a:cubicBezTo>
                <a:cubicBezTo>
                  <a:pt x="419013" y="110129"/>
                  <a:pt x="424748" y="108873"/>
                  <a:pt x="431529" y="108873"/>
                </a:cubicBezTo>
                <a:cubicBezTo>
                  <a:pt x="435547" y="108873"/>
                  <a:pt x="439084" y="109125"/>
                  <a:pt x="442140" y="109627"/>
                </a:cubicBezTo>
                <a:cubicBezTo>
                  <a:pt x="445195" y="110129"/>
                  <a:pt x="447853" y="110715"/>
                  <a:pt x="450113" y="111385"/>
                </a:cubicBezTo>
                <a:cubicBezTo>
                  <a:pt x="452374" y="112055"/>
                  <a:pt x="454299" y="112662"/>
                  <a:pt x="455890" y="113206"/>
                </a:cubicBezTo>
                <a:cubicBezTo>
                  <a:pt x="457480" y="113750"/>
                  <a:pt x="458778" y="114022"/>
                  <a:pt x="459783" y="114022"/>
                </a:cubicBezTo>
                <a:cubicBezTo>
                  <a:pt x="460620" y="114022"/>
                  <a:pt x="461331" y="113813"/>
                  <a:pt x="461917" y="113394"/>
                </a:cubicBezTo>
                <a:cubicBezTo>
                  <a:pt x="462503" y="112975"/>
                  <a:pt x="462964" y="112285"/>
                  <a:pt x="463299" y="111322"/>
                </a:cubicBezTo>
                <a:cubicBezTo>
                  <a:pt x="463634" y="110359"/>
                  <a:pt x="463864" y="109020"/>
                  <a:pt x="463989" y="107304"/>
                </a:cubicBezTo>
                <a:cubicBezTo>
                  <a:pt x="464115" y="105588"/>
                  <a:pt x="464178" y="103432"/>
                  <a:pt x="464178" y="100837"/>
                </a:cubicBezTo>
                <a:cubicBezTo>
                  <a:pt x="464178" y="99162"/>
                  <a:pt x="464136" y="97739"/>
                  <a:pt x="464052" y="96567"/>
                </a:cubicBezTo>
                <a:cubicBezTo>
                  <a:pt x="463968" y="95395"/>
                  <a:pt x="463822" y="94412"/>
                  <a:pt x="463613" y="93616"/>
                </a:cubicBezTo>
                <a:cubicBezTo>
                  <a:pt x="463403" y="92821"/>
                  <a:pt x="463131" y="92088"/>
                  <a:pt x="462796" y="91419"/>
                </a:cubicBezTo>
                <a:cubicBezTo>
                  <a:pt x="462462" y="90749"/>
                  <a:pt x="461980" y="90142"/>
                  <a:pt x="461352" y="89598"/>
                </a:cubicBezTo>
                <a:cubicBezTo>
                  <a:pt x="460724" y="89054"/>
                  <a:pt x="459448" y="88405"/>
                  <a:pt x="457522" y="87651"/>
                </a:cubicBezTo>
                <a:cubicBezTo>
                  <a:pt x="455597" y="86898"/>
                  <a:pt x="453253" y="86228"/>
                  <a:pt x="450490" y="85642"/>
                </a:cubicBezTo>
                <a:cubicBezTo>
                  <a:pt x="447728" y="85056"/>
                  <a:pt x="444735" y="84575"/>
                  <a:pt x="441512" y="84198"/>
                </a:cubicBezTo>
                <a:cubicBezTo>
                  <a:pt x="438289" y="83821"/>
                  <a:pt x="435086" y="83633"/>
                  <a:pt x="431905" y="83633"/>
                </a:cubicBezTo>
                <a:close/>
                <a:moveTo>
                  <a:pt x="281603" y="83508"/>
                </a:moveTo>
                <a:cubicBezTo>
                  <a:pt x="276245" y="83508"/>
                  <a:pt x="271096" y="84010"/>
                  <a:pt x="266157" y="85014"/>
                </a:cubicBezTo>
                <a:cubicBezTo>
                  <a:pt x="261218" y="86019"/>
                  <a:pt x="256697" y="87254"/>
                  <a:pt x="252595" y="88719"/>
                </a:cubicBezTo>
                <a:cubicBezTo>
                  <a:pt x="248493" y="90184"/>
                  <a:pt x="245040" y="91691"/>
                  <a:pt x="242235" y="93239"/>
                </a:cubicBezTo>
                <a:cubicBezTo>
                  <a:pt x="239431" y="94788"/>
                  <a:pt x="237506" y="96065"/>
                  <a:pt x="236459" y="97069"/>
                </a:cubicBezTo>
                <a:cubicBezTo>
                  <a:pt x="235413" y="98074"/>
                  <a:pt x="234680" y="98932"/>
                  <a:pt x="234262" y="99644"/>
                </a:cubicBezTo>
                <a:cubicBezTo>
                  <a:pt x="233843" y="100355"/>
                  <a:pt x="233508" y="101193"/>
                  <a:pt x="233257" y="102155"/>
                </a:cubicBezTo>
                <a:cubicBezTo>
                  <a:pt x="233006" y="103118"/>
                  <a:pt x="232817" y="104248"/>
                  <a:pt x="232692" y="105546"/>
                </a:cubicBezTo>
                <a:cubicBezTo>
                  <a:pt x="232566" y="106843"/>
                  <a:pt x="232504" y="108455"/>
                  <a:pt x="232504" y="110380"/>
                </a:cubicBezTo>
                <a:cubicBezTo>
                  <a:pt x="232504" y="113227"/>
                  <a:pt x="232608" y="115633"/>
                  <a:pt x="232817" y="117601"/>
                </a:cubicBezTo>
                <a:cubicBezTo>
                  <a:pt x="233027" y="119568"/>
                  <a:pt x="233299" y="121138"/>
                  <a:pt x="233634" y="122310"/>
                </a:cubicBezTo>
                <a:cubicBezTo>
                  <a:pt x="233969" y="123482"/>
                  <a:pt x="234408" y="124319"/>
                  <a:pt x="234952" y="124821"/>
                </a:cubicBezTo>
                <a:cubicBezTo>
                  <a:pt x="235496" y="125324"/>
                  <a:pt x="236145" y="125575"/>
                  <a:pt x="236899" y="125575"/>
                </a:cubicBezTo>
                <a:cubicBezTo>
                  <a:pt x="237987" y="125575"/>
                  <a:pt x="239494" y="124926"/>
                  <a:pt x="241419" y="123628"/>
                </a:cubicBezTo>
                <a:cubicBezTo>
                  <a:pt x="243345" y="122331"/>
                  <a:pt x="245752" y="120908"/>
                  <a:pt x="248640" y="119359"/>
                </a:cubicBezTo>
                <a:cubicBezTo>
                  <a:pt x="251528" y="117810"/>
                  <a:pt x="254877" y="116408"/>
                  <a:pt x="258686" y="115152"/>
                </a:cubicBezTo>
                <a:cubicBezTo>
                  <a:pt x="262495" y="113896"/>
                  <a:pt x="266869" y="113269"/>
                  <a:pt x="271808" y="113269"/>
                </a:cubicBezTo>
                <a:cubicBezTo>
                  <a:pt x="275324" y="113269"/>
                  <a:pt x="278380" y="113792"/>
                  <a:pt x="280975" y="114838"/>
                </a:cubicBezTo>
                <a:cubicBezTo>
                  <a:pt x="283570" y="115885"/>
                  <a:pt x="285726" y="117329"/>
                  <a:pt x="287442" y="119170"/>
                </a:cubicBezTo>
                <a:cubicBezTo>
                  <a:pt x="289158" y="121012"/>
                  <a:pt x="290456" y="123168"/>
                  <a:pt x="291335" y="125638"/>
                </a:cubicBezTo>
                <a:cubicBezTo>
                  <a:pt x="292214" y="128107"/>
                  <a:pt x="292653" y="130723"/>
                  <a:pt x="292653" y="133486"/>
                </a:cubicBezTo>
                <a:cubicBezTo>
                  <a:pt x="292653" y="136500"/>
                  <a:pt x="292298" y="139681"/>
                  <a:pt x="291586" y="143029"/>
                </a:cubicBezTo>
                <a:cubicBezTo>
                  <a:pt x="290874" y="146378"/>
                  <a:pt x="289556" y="150041"/>
                  <a:pt x="287630" y="154017"/>
                </a:cubicBezTo>
                <a:cubicBezTo>
                  <a:pt x="285705" y="157994"/>
                  <a:pt x="283026" y="162389"/>
                  <a:pt x="279594" y="167202"/>
                </a:cubicBezTo>
                <a:cubicBezTo>
                  <a:pt x="276161" y="172016"/>
                  <a:pt x="271641" y="177353"/>
                  <a:pt x="266032" y="183213"/>
                </a:cubicBezTo>
                <a:lnTo>
                  <a:pt x="237903" y="213351"/>
                </a:lnTo>
                <a:cubicBezTo>
                  <a:pt x="236229" y="215109"/>
                  <a:pt x="234868" y="216720"/>
                  <a:pt x="233822" y="218185"/>
                </a:cubicBezTo>
                <a:cubicBezTo>
                  <a:pt x="232776" y="219650"/>
                  <a:pt x="231917" y="221157"/>
                  <a:pt x="231248" y="222706"/>
                </a:cubicBezTo>
                <a:cubicBezTo>
                  <a:pt x="230578" y="224255"/>
                  <a:pt x="230118" y="226013"/>
                  <a:pt x="229866" y="227980"/>
                </a:cubicBezTo>
                <a:cubicBezTo>
                  <a:pt x="229615" y="229947"/>
                  <a:pt x="229490" y="232312"/>
                  <a:pt x="229490" y="235075"/>
                </a:cubicBezTo>
                <a:cubicBezTo>
                  <a:pt x="229490" y="238005"/>
                  <a:pt x="229678" y="240391"/>
                  <a:pt x="230055" y="242233"/>
                </a:cubicBezTo>
                <a:cubicBezTo>
                  <a:pt x="230432" y="244074"/>
                  <a:pt x="231038" y="245477"/>
                  <a:pt x="231876" y="246439"/>
                </a:cubicBezTo>
                <a:cubicBezTo>
                  <a:pt x="232713" y="247402"/>
                  <a:pt x="233801" y="248051"/>
                  <a:pt x="235141" y="248386"/>
                </a:cubicBezTo>
                <a:cubicBezTo>
                  <a:pt x="236480" y="248721"/>
                  <a:pt x="238071" y="248888"/>
                  <a:pt x="239912" y="248888"/>
                </a:cubicBezTo>
                <a:lnTo>
                  <a:pt x="333339" y="248888"/>
                </a:lnTo>
                <a:cubicBezTo>
                  <a:pt x="334176" y="248888"/>
                  <a:pt x="334930" y="248658"/>
                  <a:pt x="335600" y="248197"/>
                </a:cubicBezTo>
                <a:cubicBezTo>
                  <a:pt x="336269" y="247737"/>
                  <a:pt x="336813" y="246963"/>
                  <a:pt x="337232" y="245874"/>
                </a:cubicBezTo>
                <a:cubicBezTo>
                  <a:pt x="337651" y="244786"/>
                  <a:pt x="337964" y="243384"/>
                  <a:pt x="338174" y="241668"/>
                </a:cubicBezTo>
                <a:cubicBezTo>
                  <a:pt x="338383" y="239951"/>
                  <a:pt x="338488" y="237880"/>
                  <a:pt x="338488" y="235452"/>
                </a:cubicBezTo>
                <a:cubicBezTo>
                  <a:pt x="338488" y="233108"/>
                  <a:pt x="338362" y="231078"/>
                  <a:pt x="338111" y="229361"/>
                </a:cubicBezTo>
                <a:cubicBezTo>
                  <a:pt x="337860" y="227645"/>
                  <a:pt x="337483" y="226264"/>
                  <a:pt x="336981" y="225217"/>
                </a:cubicBezTo>
                <a:cubicBezTo>
                  <a:pt x="336479" y="224171"/>
                  <a:pt x="335872" y="223397"/>
                  <a:pt x="335160" y="222894"/>
                </a:cubicBezTo>
                <a:cubicBezTo>
                  <a:pt x="334448" y="222392"/>
                  <a:pt x="333674" y="222141"/>
                  <a:pt x="332837" y="222141"/>
                </a:cubicBezTo>
                <a:lnTo>
                  <a:pt x="268794" y="222141"/>
                </a:lnTo>
                <a:lnTo>
                  <a:pt x="287756" y="202677"/>
                </a:lnTo>
                <a:cubicBezTo>
                  <a:pt x="297300" y="193217"/>
                  <a:pt x="304960" y="184908"/>
                  <a:pt x="310736" y="177751"/>
                </a:cubicBezTo>
                <a:cubicBezTo>
                  <a:pt x="316512" y="170593"/>
                  <a:pt x="320991" y="164063"/>
                  <a:pt x="324172" y="158161"/>
                </a:cubicBezTo>
                <a:cubicBezTo>
                  <a:pt x="327354" y="152259"/>
                  <a:pt x="329446" y="146755"/>
                  <a:pt x="330451" y="141648"/>
                </a:cubicBezTo>
                <a:cubicBezTo>
                  <a:pt x="331456" y="136541"/>
                  <a:pt x="331958" y="131351"/>
                  <a:pt x="331958" y="126077"/>
                </a:cubicBezTo>
                <a:cubicBezTo>
                  <a:pt x="331958" y="120049"/>
                  <a:pt x="330932" y="114420"/>
                  <a:pt x="328881" y="109187"/>
                </a:cubicBezTo>
                <a:cubicBezTo>
                  <a:pt x="326830" y="103955"/>
                  <a:pt x="323712" y="99434"/>
                  <a:pt x="319526" y="95625"/>
                </a:cubicBezTo>
                <a:cubicBezTo>
                  <a:pt x="315340" y="91816"/>
                  <a:pt x="310087" y="88844"/>
                  <a:pt x="303767" y="86710"/>
                </a:cubicBezTo>
                <a:cubicBezTo>
                  <a:pt x="297446" y="84575"/>
                  <a:pt x="290058" y="83508"/>
                  <a:pt x="281603" y="83508"/>
                </a:cubicBezTo>
                <a:close/>
                <a:moveTo>
                  <a:pt x="639595" y="81875"/>
                </a:moveTo>
                <a:cubicBezTo>
                  <a:pt x="637167" y="81875"/>
                  <a:pt x="635116" y="81959"/>
                  <a:pt x="633442" y="82126"/>
                </a:cubicBezTo>
                <a:cubicBezTo>
                  <a:pt x="631767" y="82294"/>
                  <a:pt x="630323" y="82587"/>
                  <a:pt x="629109" y="83005"/>
                </a:cubicBezTo>
                <a:cubicBezTo>
                  <a:pt x="627896" y="83424"/>
                  <a:pt x="626912" y="83968"/>
                  <a:pt x="626159" y="84638"/>
                </a:cubicBezTo>
                <a:cubicBezTo>
                  <a:pt x="625405" y="85307"/>
                  <a:pt x="624652" y="86103"/>
                  <a:pt x="623898" y="87024"/>
                </a:cubicBezTo>
                <a:lnTo>
                  <a:pt x="508119" y="245623"/>
                </a:lnTo>
                <a:cubicBezTo>
                  <a:pt x="507198" y="246879"/>
                  <a:pt x="506675" y="247946"/>
                  <a:pt x="506550" y="248825"/>
                </a:cubicBezTo>
                <a:cubicBezTo>
                  <a:pt x="506424" y="249704"/>
                  <a:pt x="506717" y="250479"/>
                  <a:pt x="507429" y="251148"/>
                </a:cubicBezTo>
                <a:cubicBezTo>
                  <a:pt x="508140" y="251818"/>
                  <a:pt x="509312" y="252320"/>
                  <a:pt x="510945" y="252655"/>
                </a:cubicBezTo>
                <a:cubicBezTo>
                  <a:pt x="512577" y="252990"/>
                  <a:pt x="514775" y="253158"/>
                  <a:pt x="517537" y="253158"/>
                </a:cubicBezTo>
                <a:cubicBezTo>
                  <a:pt x="519965" y="253158"/>
                  <a:pt x="522016" y="253074"/>
                  <a:pt x="523690" y="252906"/>
                </a:cubicBezTo>
                <a:cubicBezTo>
                  <a:pt x="525365" y="252739"/>
                  <a:pt x="526788" y="252446"/>
                  <a:pt x="527960" y="252027"/>
                </a:cubicBezTo>
                <a:cubicBezTo>
                  <a:pt x="529132" y="251609"/>
                  <a:pt x="530116" y="251086"/>
                  <a:pt x="530911" y="250458"/>
                </a:cubicBezTo>
                <a:cubicBezTo>
                  <a:pt x="531706" y="249830"/>
                  <a:pt x="532481" y="249014"/>
                  <a:pt x="533234" y="248009"/>
                </a:cubicBezTo>
                <a:lnTo>
                  <a:pt x="649013" y="89409"/>
                </a:lnTo>
                <a:cubicBezTo>
                  <a:pt x="649850" y="88237"/>
                  <a:pt x="650352" y="87191"/>
                  <a:pt x="650520" y="86270"/>
                </a:cubicBezTo>
                <a:cubicBezTo>
                  <a:pt x="650687" y="85349"/>
                  <a:pt x="650415" y="84554"/>
                  <a:pt x="649704" y="83884"/>
                </a:cubicBezTo>
                <a:cubicBezTo>
                  <a:pt x="648992" y="83215"/>
                  <a:pt x="647820" y="82712"/>
                  <a:pt x="646188" y="82377"/>
                </a:cubicBezTo>
                <a:cubicBezTo>
                  <a:pt x="644555" y="82043"/>
                  <a:pt x="642358" y="81875"/>
                  <a:pt x="639595" y="81875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7538507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40367" y="165146"/>
                </a:moveTo>
                <a:cubicBezTo>
                  <a:pt x="642628" y="165146"/>
                  <a:pt x="644595" y="165607"/>
                  <a:pt x="646269" y="166528"/>
                </a:cubicBezTo>
                <a:cubicBezTo>
                  <a:pt x="647944" y="167449"/>
                  <a:pt x="649283" y="168914"/>
                  <a:pt x="650288" y="170923"/>
                </a:cubicBezTo>
                <a:cubicBezTo>
                  <a:pt x="651292" y="172932"/>
                  <a:pt x="652046" y="175548"/>
                  <a:pt x="652548" y="178771"/>
                </a:cubicBezTo>
                <a:cubicBezTo>
                  <a:pt x="653050" y="181994"/>
                  <a:pt x="653301" y="185908"/>
                  <a:pt x="653301" y="190512"/>
                </a:cubicBezTo>
                <a:cubicBezTo>
                  <a:pt x="653301" y="194866"/>
                  <a:pt x="653092" y="198612"/>
                  <a:pt x="652674" y="201751"/>
                </a:cubicBezTo>
                <a:cubicBezTo>
                  <a:pt x="652255" y="204891"/>
                  <a:pt x="651564" y="207465"/>
                  <a:pt x="650602" y="209474"/>
                </a:cubicBezTo>
                <a:cubicBezTo>
                  <a:pt x="649639" y="211483"/>
                  <a:pt x="648362" y="212969"/>
                  <a:pt x="646772" y="213932"/>
                </a:cubicBezTo>
                <a:cubicBezTo>
                  <a:pt x="645181" y="214895"/>
                  <a:pt x="643172" y="215376"/>
                  <a:pt x="640744" y="215376"/>
                </a:cubicBezTo>
                <a:cubicBezTo>
                  <a:pt x="638651" y="215376"/>
                  <a:pt x="636809" y="215020"/>
                  <a:pt x="635219" y="214309"/>
                </a:cubicBezTo>
                <a:cubicBezTo>
                  <a:pt x="633628" y="213597"/>
                  <a:pt x="632289" y="212299"/>
                  <a:pt x="631201" y="210416"/>
                </a:cubicBezTo>
                <a:cubicBezTo>
                  <a:pt x="630112" y="208532"/>
                  <a:pt x="629275" y="205937"/>
                  <a:pt x="628689" y="202630"/>
                </a:cubicBezTo>
                <a:cubicBezTo>
                  <a:pt x="628103" y="199323"/>
                  <a:pt x="627810" y="195075"/>
                  <a:pt x="627810" y="189885"/>
                </a:cubicBezTo>
                <a:cubicBezTo>
                  <a:pt x="627810" y="185364"/>
                  <a:pt x="628061" y="181534"/>
                  <a:pt x="628563" y="178395"/>
                </a:cubicBezTo>
                <a:cubicBezTo>
                  <a:pt x="629066" y="175255"/>
                  <a:pt x="629840" y="172702"/>
                  <a:pt x="630887" y="170735"/>
                </a:cubicBezTo>
                <a:cubicBezTo>
                  <a:pt x="631933" y="168767"/>
                  <a:pt x="633252" y="167344"/>
                  <a:pt x="634842" y="166465"/>
                </a:cubicBezTo>
                <a:cubicBezTo>
                  <a:pt x="636433" y="165586"/>
                  <a:pt x="638275" y="165146"/>
                  <a:pt x="640367" y="165146"/>
                </a:cubicBezTo>
                <a:close/>
                <a:moveTo>
                  <a:pt x="640995" y="147566"/>
                </a:moveTo>
                <a:cubicBezTo>
                  <a:pt x="634214" y="147566"/>
                  <a:pt x="628417" y="148634"/>
                  <a:pt x="623603" y="150768"/>
                </a:cubicBezTo>
                <a:cubicBezTo>
                  <a:pt x="618790" y="152903"/>
                  <a:pt x="614855" y="155896"/>
                  <a:pt x="611799" y="159747"/>
                </a:cubicBezTo>
                <a:cubicBezTo>
                  <a:pt x="608744" y="163598"/>
                  <a:pt x="606504" y="168139"/>
                  <a:pt x="605081" y="173372"/>
                </a:cubicBezTo>
                <a:cubicBezTo>
                  <a:pt x="603658" y="178604"/>
                  <a:pt x="602946" y="184359"/>
                  <a:pt x="602946" y="190638"/>
                </a:cubicBezTo>
                <a:cubicBezTo>
                  <a:pt x="602946" y="196917"/>
                  <a:pt x="603532" y="202651"/>
                  <a:pt x="604704" y="207842"/>
                </a:cubicBezTo>
                <a:cubicBezTo>
                  <a:pt x="605876" y="213032"/>
                  <a:pt x="607886" y="217490"/>
                  <a:pt x="610732" y="221215"/>
                </a:cubicBezTo>
                <a:cubicBezTo>
                  <a:pt x="613578" y="224941"/>
                  <a:pt x="617387" y="227850"/>
                  <a:pt x="622159" y="229943"/>
                </a:cubicBezTo>
                <a:cubicBezTo>
                  <a:pt x="626931" y="232035"/>
                  <a:pt x="632875" y="233082"/>
                  <a:pt x="639991" y="233082"/>
                </a:cubicBezTo>
                <a:cubicBezTo>
                  <a:pt x="646688" y="233082"/>
                  <a:pt x="652443" y="232035"/>
                  <a:pt x="657257" y="229943"/>
                </a:cubicBezTo>
                <a:cubicBezTo>
                  <a:pt x="662071" y="227850"/>
                  <a:pt x="666026" y="224920"/>
                  <a:pt x="669124" y="221152"/>
                </a:cubicBezTo>
                <a:cubicBezTo>
                  <a:pt x="672221" y="217385"/>
                  <a:pt x="674503" y="212844"/>
                  <a:pt x="675968" y="207528"/>
                </a:cubicBezTo>
                <a:cubicBezTo>
                  <a:pt x="677433" y="202212"/>
                  <a:pt x="678165" y="196247"/>
                  <a:pt x="678165" y="189633"/>
                </a:cubicBezTo>
                <a:cubicBezTo>
                  <a:pt x="678165" y="184024"/>
                  <a:pt x="677621" y="178667"/>
                  <a:pt x="676533" y="173560"/>
                </a:cubicBezTo>
                <a:cubicBezTo>
                  <a:pt x="675444" y="168453"/>
                  <a:pt x="673519" y="163974"/>
                  <a:pt x="670756" y="160124"/>
                </a:cubicBezTo>
                <a:cubicBezTo>
                  <a:pt x="667994" y="156273"/>
                  <a:pt x="664206" y="153217"/>
                  <a:pt x="659392" y="150957"/>
                </a:cubicBezTo>
                <a:cubicBezTo>
                  <a:pt x="654578" y="148696"/>
                  <a:pt x="648446" y="147566"/>
                  <a:pt x="640995" y="147566"/>
                </a:cubicBezTo>
                <a:close/>
                <a:moveTo>
                  <a:pt x="542420" y="83900"/>
                </a:moveTo>
                <a:cubicBezTo>
                  <a:pt x="544680" y="83900"/>
                  <a:pt x="546648" y="84361"/>
                  <a:pt x="548322" y="85282"/>
                </a:cubicBezTo>
                <a:cubicBezTo>
                  <a:pt x="549996" y="86202"/>
                  <a:pt x="551336" y="87668"/>
                  <a:pt x="552340" y="89677"/>
                </a:cubicBezTo>
                <a:cubicBezTo>
                  <a:pt x="553345" y="91686"/>
                  <a:pt x="554098" y="94302"/>
                  <a:pt x="554601" y="97525"/>
                </a:cubicBezTo>
                <a:cubicBezTo>
                  <a:pt x="555103" y="100748"/>
                  <a:pt x="555354" y="104662"/>
                  <a:pt x="555354" y="109266"/>
                </a:cubicBezTo>
                <a:cubicBezTo>
                  <a:pt x="555354" y="113619"/>
                  <a:pt x="555145" y="117366"/>
                  <a:pt x="554726" y="120505"/>
                </a:cubicBezTo>
                <a:cubicBezTo>
                  <a:pt x="554308" y="123644"/>
                  <a:pt x="553617" y="126219"/>
                  <a:pt x="552654" y="128228"/>
                </a:cubicBezTo>
                <a:cubicBezTo>
                  <a:pt x="551691" y="130237"/>
                  <a:pt x="550415" y="131723"/>
                  <a:pt x="548824" y="132686"/>
                </a:cubicBezTo>
                <a:cubicBezTo>
                  <a:pt x="547234" y="133648"/>
                  <a:pt x="545224" y="134130"/>
                  <a:pt x="542797" y="134130"/>
                </a:cubicBezTo>
                <a:cubicBezTo>
                  <a:pt x="540704" y="134130"/>
                  <a:pt x="538862" y="133774"/>
                  <a:pt x="537271" y="133062"/>
                </a:cubicBezTo>
                <a:cubicBezTo>
                  <a:pt x="535681" y="132351"/>
                  <a:pt x="534341" y="131053"/>
                  <a:pt x="533253" y="129170"/>
                </a:cubicBezTo>
                <a:cubicBezTo>
                  <a:pt x="532165" y="127286"/>
                  <a:pt x="531328" y="124691"/>
                  <a:pt x="530742" y="121384"/>
                </a:cubicBezTo>
                <a:cubicBezTo>
                  <a:pt x="530156" y="118077"/>
                  <a:pt x="529863" y="113829"/>
                  <a:pt x="529863" y="108638"/>
                </a:cubicBezTo>
                <a:cubicBezTo>
                  <a:pt x="529863" y="104118"/>
                  <a:pt x="530114" y="100288"/>
                  <a:pt x="530616" y="97148"/>
                </a:cubicBezTo>
                <a:cubicBezTo>
                  <a:pt x="531118" y="94009"/>
                  <a:pt x="531893" y="91456"/>
                  <a:pt x="532939" y="89488"/>
                </a:cubicBezTo>
                <a:cubicBezTo>
                  <a:pt x="533986" y="87521"/>
                  <a:pt x="535304" y="86098"/>
                  <a:pt x="536895" y="85219"/>
                </a:cubicBezTo>
                <a:cubicBezTo>
                  <a:pt x="538485" y="84340"/>
                  <a:pt x="540327" y="83900"/>
                  <a:pt x="542420" y="83900"/>
                </a:cubicBezTo>
                <a:close/>
                <a:moveTo>
                  <a:pt x="391113" y="68455"/>
                </a:moveTo>
                <a:cubicBezTo>
                  <a:pt x="388267" y="68455"/>
                  <a:pt x="386195" y="69187"/>
                  <a:pt x="384897" y="70652"/>
                </a:cubicBezTo>
                <a:cubicBezTo>
                  <a:pt x="383599" y="72117"/>
                  <a:pt x="382951" y="74524"/>
                  <a:pt x="382951" y="77873"/>
                </a:cubicBezTo>
                <a:lnTo>
                  <a:pt x="382951" y="148445"/>
                </a:lnTo>
                <a:cubicBezTo>
                  <a:pt x="382951" y="151710"/>
                  <a:pt x="383474" y="153949"/>
                  <a:pt x="384520" y="155163"/>
                </a:cubicBezTo>
                <a:cubicBezTo>
                  <a:pt x="385567" y="156377"/>
                  <a:pt x="387304" y="156984"/>
                  <a:pt x="389732" y="156984"/>
                </a:cubicBezTo>
                <a:cubicBezTo>
                  <a:pt x="393248" y="156984"/>
                  <a:pt x="396994" y="156733"/>
                  <a:pt x="400970" y="156231"/>
                </a:cubicBezTo>
                <a:cubicBezTo>
                  <a:pt x="404947" y="155728"/>
                  <a:pt x="409363" y="155477"/>
                  <a:pt x="414218" y="155477"/>
                </a:cubicBezTo>
                <a:cubicBezTo>
                  <a:pt x="420330" y="155477"/>
                  <a:pt x="425520" y="156021"/>
                  <a:pt x="429790" y="157110"/>
                </a:cubicBezTo>
                <a:cubicBezTo>
                  <a:pt x="434059" y="158198"/>
                  <a:pt x="437533" y="159831"/>
                  <a:pt x="440212" y="162007"/>
                </a:cubicBezTo>
                <a:cubicBezTo>
                  <a:pt x="442891" y="164184"/>
                  <a:pt x="444858" y="166842"/>
                  <a:pt x="446114" y="169981"/>
                </a:cubicBezTo>
                <a:cubicBezTo>
                  <a:pt x="447370" y="173120"/>
                  <a:pt x="447998" y="176699"/>
                  <a:pt x="447998" y="180718"/>
                </a:cubicBezTo>
                <a:cubicBezTo>
                  <a:pt x="447998" y="185406"/>
                  <a:pt x="447244" y="189424"/>
                  <a:pt x="445737" y="192773"/>
                </a:cubicBezTo>
                <a:cubicBezTo>
                  <a:pt x="444231" y="196121"/>
                  <a:pt x="442096" y="198905"/>
                  <a:pt x="439333" y="201123"/>
                </a:cubicBezTo>
                <a:cubicBezTo>
                  <a:pt x="436571" y="203342"/>
                  <a:pt x="433201" y="204953"/>
                  <a:pt x="429224" y="205958"/>
                </a:cubicBezTo>
                <a:cubicBezTo>
                  <a:pt x="425248" y="206963"/>
                  <a:pt x="420832" y="207465"/>
                  <a:pt x="415976" y="207465"/>
                </a:cubicBezTo>
                <a:cubicBezTo>
                  <a:pt x="410367" y="207465"/>
                  <a:pt x="405554" y="206983"/>
                  <a:pt x="401535" y="206021"/>
                </a:cubicBezTo>
                <a:cubicBezTo>
                  <a:pt x="397517" y="205058"/>
                  <a:pt x="394106" y="203991"/>
                  <a:pt x="391301" y="202819"/>
                </a:cubicBezTo>
                <a:cubicBezTo>
                  <a:pt x="388497" y="201647"/>
                  <a:pt x="386236" y="200579"/>
                  <a:pt x="384520" y="199616"/>
                </a:cubicBezTo>
                <a:cubicBezTo>
                  <a:pt x="382804" y="198654"/>
                  <a:pt x="381527" y="198172"/>
                  <a:pt x="380690" y="198172"/>
                </a:cubicBezTo>
                <a:cubicBezTo>
                  <a:pt x="380021" y="198172"/>
                  <a:pt x="379434" y="198382"/>
                  <a:pt x="378932" y="198800"/>
                </a:cubicBezTo>
                <a:cubicBezTo>
                  <a:pt x="378430" y="199219"/>
                  <a:pt x="377990" y="199930"/>
                  <a:pt x="377614" y="200935"/>
                </a:cubicBezTo>
                <a:cubicBezTo>
                  <a:pt x="377237" y="201940"/>
                  <a:pt x="376965" y="203258"/>
                  <a:pt x="376797" y="204891"/>
                </a:cubicBezTo>
                <a:cubicBezTo>
                  <a:pt x="376630" y="206523"/>
                  <a:pt x="376546" y="208511"/>
                  <a:pt x="376546" y="210855"/>
                </a:cubicBezTo>
                <a:cubicBezTo>
                  <a:pt x="376546" y="213032"/>
                  <a:pt x="376588" y="214916"/>
                  <a:pt x="376672" y="216506"/>
                </a:cubicBezTo>
                <a:cubicBezTo>
                  <a:pt x="376756" y="218097"/>
                  <a:pt x="376902" y="219415"/>
                  <a:pt x="377111" y="220462"/>
                </a:cubicBezTo>
                <a:cubicBezTo>
                  <a:pt x="377321" y="221508"/>
                  <a:pt x="377593" y="222408"/>
                  <a:pt x="377928" y="223162"/>
                </a:cubicBezTo>
                <a:cubicBezTo>
                  <a:pt x="378263" y="223915"/>
                  <a:pt x="378786" y="224606"/>
                  <a:pt x="379497" y="225234"/>
                </a:cubicBezTo>
                <a:cubicBezTo>
                  <a:pt x="380209" y="225861"/>
                  <a:pt x="381716" y="226657"/>
                  <a:pt x="384018" y="227619"/>
                </a:cubicBezTo>
                <a:cubicBezTo>
                  <a:pt x="386320" y="228582"/>
                  <a:pt x="389271" y="229545"/>
                  <a:pt x="392871" y="230508"/>
                </a:cubicBezTo>
                <a:cubicBezTo>
                  <a:pt x="396471" y="231470"/>
                  <a:pt x="400531" y="232266"/>
                  <a:pt x="405052" y="232894"/>
                </a:cubicBezTo>
                <a:cubicBezTo>
                  <a:pt x="409572" y="233521"/>
                  <a:pt x="414344" y="233835"/>
                  <a:pt x="419367" y="233835"/>
                </a:cubicBezTo>
                <a:cubicBezTo>
                  <a:pt x="428911" y="233835"/>
                  <a:pt x="437596" y="232580"/>
                  <a:pt x="445423" y="230068"/>
                </a:cubicBezTo>
                <a:cubicBezTo>
                  <a:pt x="453251" y="227557"/>
                  <a:pt x="459948" y="223936"/>
                  <a:pt x="465515" y="219206"/>
                </a:cubicBezTo>
                <a:cubicBezTo>
                  <a:pt x="471082" y="214476"/>
                  <a:pt x="475394" y="208658"/>
                  <a:pt x="478449" y="201751"/>
                </a:cubicBezTo>
                <a:cubicBezTo>
                  <a:pt x="481505" y="194845"/>
                  <a:pt x="483033" y="186996"/>
                  <a:pt x="483033" y="178206"/>
                </a:cubicBezTo>
                <a:cubicBezTo>
                  <a:pt x="483033" y="170421"/>
                  <a:pt x="481819" y="163577"/>
                  <a:pt x="479391" y="157675"/>
                </a:cubicBezTo>
                <a:cubicBezTo>
                  <a:pt x="476963" y="151773"/>
                  <a:pt x="473426" y="146834"/>
                  <a:pt x="468780" y="142857"/>
                </a:cubicBezTo>
                <a:cubicBezTo>
                  <a:pt x="464134" y="138881"/>
                  <a:pt x="458399" y="135867"/>
                  <a:pt x="451577" y="133816"/>
                </a:cubicBezTo>
                <a:cubicBezTo>
                  <a:pt x="444754" y="131765"/>
                  <a:pt x="436947" y="130739"/>
                  <a:pt x="428157" y="130739"/>
                </a:cubicBezTo>
                <a:cubicBezTo>
                  <a:pt x="424976" y="130739"/>
                  <a:pt x="421941" y="130781"/>
                  <a:pt x="419053" y="130865"/>
                </a:cubicBezTo>
                <a:cubicBezTo>
                  <a:pt x="416165" y="130949"/>
                  <a:pt x="413256" y="131158"/>
                  <a:pt x="410326" y="131493"/>
                </a:cubicBezTo>
                <a:lnTo>
                  <a:pt x="410326" y="96709"/>
                </a:lnTo>
                <a:lnTo>
                  <a:pt x="468090" y="96709"/>
                </a:lnTo>
                <a:cubicBezTo>
                  <a:pt x="469764" y="96709"/>
                  <a:pt x="471041" y="95579"/>
                  <a:pt x="471920" y="93318"/>
                </a:cubicBezTo>
                <a:cubicBezTo>
                  <a:pt x="472799" y="91058"/>
                  <a:pt x="473238" y="87416"/>
                  <a:pt x="473238" y="82393"/>
                </a:cubicBezTo>
                <a:cubicBezTo>
                  <a:pt x="473238" y="79882"/>
                  <a:pt x="473133" y="77726"/>
                  <a:pt x="472924" y="75926"/>
                </a:cubicBezTo>
                <a:cubicBezTo>
                  <a:pt x="472715" y="74126"/>
                  <a:pt x="472380" y="72682"/>
                  <a:pt x="471920" y="71594"/>
                </a:cubicBezTo>
                <a:cubicBezTo>
                  <a:pt x="471459" y="70506"/>
                  <a:pt x="470894" y="69710"/>
                  <a:pt x="470224" y="69208"/>
                </a:cubicBezTo>
                <a:cubicBezTo>
                  <a:pt x="469555" y="68706"/>
                  <a:pt x="468843" y="68455"/>
                  <a:pt x="468090" y="68455"/>
                </a:cubicBezTo>
                <a:close/>
                <a:moveTo>
                  <a:pt x="246587" y="68455"/>
                </a:moveTo>
                <a:cubicBezTo>
                  <a:pt x="245750" y="68455"/>
                  <a:pt x="245017" y="68706"/>
                  <a:pt x="244389" y="69208"/>
                </a:cubicBezTo>
                <a:cubicBezTo>
                  <a:pt x="243761" y="69710"/>
                  <a:pt x="243217" y="70548"/>
                  <a:pt x="242757" y="71720"/>
                </a:cubicBezTo>
                <a:cubicBezTo>
                  <a:pt x="242296" y="72892"/>
                  <a:pt x="241941" y="74378"/>
                  <a:pt x="241689" y="76178"/>
                </a:cubicBezTo>
                <a:cubicBezTo>
                  <a:pt x="241438" y="77977"/>
                  <a:pt x="241313" y="80133"/>
                  <a:pt x="241313" y="82645"/>
                </a:cubicBezTo>
                <a:cubicBezTo>
                  <a:pt x="241313" y="87668"/>
                  <a:pt x="241752" y="91330"/>
                  <a:pt x="242631" y="93632"/>
                </a:cubicBezTo>
                <a:cubicBezTo>
                  <a:pt x="243510" y="95934"/>
                  <a:pt x="244829" y="97086"/>
                  <a:pt x="246587" y="97086"/>
                </a:cubicBezTo>
                <a:lnTo>
                  <a:pt x="314899" y="97086"/>
                </a:lnTo>
                <a:lnTo>
                  <a:pt x="257386" y="223915"/>
                </a:lnTo>
                <a:cubicBezTo>
                  <a:pt x="256716" y="225338"/>
                  <a:pt x="256423" y="226531"/>
                  <a:pt x="256507" y="227494"/>
                </a:cubicBezTo>
                <a:cubicBezTo>
                  <a:pt x="256591" y="228457"/>
                  <a:pt x="257240" y="229252"/>
                  <a:pt x="258454" y="229880"/>
                </a:cubicBezTo>
                <a:cubicBezTo>
                  <a:pt x="259667" y="230508"/>
                  <a:pt x="261572" y="230968"/>
                  <a:pt x="264167" y="231261"/>
                </a:cubicBezTo>
                <a:cubicBezTo>
                  <a:pt x="266762" y="231554"/>
                  <a:pt x="270278" y="231701"/>
                  <a:pt x="274715" y="231701"/>
                </a:cubicBezTo>
                <a:cubicBezTo>
                  <a:pt x="277980" y="231701"/>
                  <a:pt x="280722" y="231638"/>
                  <a:pt x="282940" y="231512"/>
                </a:cubicBezTo>
                <a:cubicBezTo>
                  <a:pt x="285159" y="231387"/>
                  <a:pt x="286980" y="231135"/>
                  <a:pt x="288403" y="230759"/>
                </a:cubicBezTo>
                <a:cubicBezTo>
                  <a:pt x="289826" y="230382"/>
                  <a:pt x="290935" y="229859"/>
                  <a:pt x="291731" y="229189"/>
                </a:cubicBezTo>
                <a:cubicBezTo>
                  <a:pt x="292526" y="228519"/>
                  <a:pt x="293175" y="227640"/>
                  <a:pt x="293677" y="226552"/>
                </a:cubicBezTo>
                <a:lnTo>
                  <a:pt x="347171" y="102611"/>
                </a:lnTo>
                <a:cubicBezTo>
                  <a:pt x="347841" y="101020"/>
                  <a:pt x="348427" y="99534"/>
                  <a:pt x="348929" y="98153"/>
                </a:cubicBezTo>
                <a:cubicBezTo>
                  <a:pt x="349432" y="96772"/>
                  <a:pt x="349829" y="95307"/>
                  <a:pt x="350122" y="93758"/>
                </a:cubicBezTo>
                <a:cubicBezTo>
                  <a:pt x="350415" y="92209"/>
                  <a:pt x="350646" y="90535"/>
                  <a:pt x="350813" y="88735"/>
                </a:cubicBezTo>
                <a:cubicBezTo>
                  <a:pt x="350980" y="86935"/>
                  <a:pt x="351064" y="84821"/>
                  <a:pt x="351064" y="82393"/>
                </a:cubicBezTo>
                <a:cubicBezTo>
                  <a:pt x="351064" y="79380"/>
                  <a:pt x="350918" y="76952"/>
                  <a:pt x="350625" y="75110"/>
                </a:cubicBezTo>
                <a:cubicBezTo>
                  <a:pt x="350332" y="73268"/>
                  <a:pt x="349892" y="71845"/>
                  <a:pt x="349306" y="70841"/>
                </a:cubicBezTo>
                <a:cubicBezTo>
                  <a:pt x="348720" y="69836"/>
                  <a:pt x="347925" y="69187"/>
                  <a:pt x="346920" y="68894"/>
                </a:cubicBezTo>
                <a:cubicBezTo>
                  <a:pt x="345916" y="68601"/>
                  <a:pt x="344660" y="68455"/>
                  <a:pt x="343153" y="68455"/>
                </a:cubicBezTo>
                <a:close/>
                <a:moveTo>
                  <a:pt x="170122" y="67325"/>
                </a:moveTo>
                <a:cubicBezTo>
                  <a:pt x="167527" y="67325"/>
                  <a:pt x="165413" y="67345"/>
                  <a:pt x="163780" y="67387"/>
                </a:cubicBezTo>
                <a:cubicBezTo>
                  <a:pt x="162148" y="67429"/>
                  <a:pt x="160829" y="67513"/>
                  <a:pt x="159825" y="67638"/>
                </a:cubicBezTo>
                <a:cubicBezTo>
                  <a:pt x="158820" y="67764"/>
                  <a:pt x="158004" y="67931"/>
                  <a:pt x="157376" y="68141"/>
                </a:cubicBezTo>
                <a:cubicBezTo>
                  <a:pt x="156748" y="68350"/>
                  <a:pt x="156225" y="68622"/>
                  <a:pt x="155806" y="68957"/>
                </a:cubicBezTo>
                <a:lnTo>
                  <a:pt x="120897" y="91560"/>
                </a:lnTo>
                <a:cubicBezTo>
                  <a:pt x="119892" y="92230"/>
                  <a:pt x="119097" y="92858"/>
                  <a:pt x="118511" y="93444"/>
                </a:cubicBezTo>
                <a:cubicBezTo>
                  <a:pt x="117925" y="94030"/>
                  <a:pt x="117464" y="94783"/>
                  <a:pt x="117130" y="95704"/>
                </a:cubicBezTo>
                <a:cubicBezTo>
                  <a:pt x="116795" y="96625"/>
                  <a:pt x="116585" y="97734"/>
                  <a:pt x="116502" y="99032"/>
                </a:cubicBezTo>
                <a:cubicBezTo>
                  <a:pt x="116418" y="100330"/>
                  <a:pt x="116376" y="101983"/>
                  <a:pt x="116376" y="103992"/>
                </a:cubicBezTo>
                <a:cubicBezTo>
                  <a:pt x="116376" y="107173"/>
                  <a:pt x="116502" y="109643"/>
                  <a:pt x="116753" y="111401"/>
                </a:cubicBezTo>
                <a:cubicBezTo>
                  <a:pt x="117004" y="113159"/>
                  <a:pt x="117485" y="114394"/>
                  <a:pt x="118197" y="115105"/>
                </a:cubicBezTo>
                <a:cubicBezTo>
                  <a:pt x="118909" y="115817"/>
                  <a:pt x="119871" y="116068"/>
                  <a:pt x="121085" y="115859"/>
                </a:cubicBezTo>
                <a:cubicBezTo>
                  <a:pt x="122299" y="115650"/>
                  <a:pt x="123869" y="115084"/>
                  <a:pt x="125794" y="114164"/>
                </a:cubicBezTo>
                <a:lnTo>
                  <a:pt x="151914" y="99723"/>
                </a:lnTo>
                <a:lnTo>
                  <a:pt x="151914" y="205456"/>
                </a:lnTo>
                <a:lnTo>
                  <a:pt x="121650" y="205456"/>
                </a:lnTo>
                <a:cubicBezTo>
                  <a:pt x="120897" y="205456"/>
                  <a:pt x="120227" y="205686"/>
                  <a:pt x="119641" y="206146"/>
                </a:cubicBezTo>
                <a:cubicBezTo>
                  <a:pt x="119055" y="206607"/>
                  <a:pt x="118532" y="207339"/>
                  <a:pt x="118071" y="208344"/>
                </a:cubicBezTo>
                <a:cubicBezTo>
                  <a:pt x="117611" y="209348"/>
                  <a:pt x="117276" y="210667"/>
                  <a:pt x="117067" y="212299"/>
                </a:cubicBezTo>
                <a:cubicBezTo>
                  <a:pt x="116858" y="213932"/>
                  <a:pt x="116753" y="215962"/>
                  <a:pt x="116753" y="218390"/>
                </a:cubicBezTo>
                <a:cubicBezTo>
                  <a:pt x="116753" y="220734"/>
                  <a:pt x="116878" y="222722"/>
                  <a:pt x="117130" y="224355"/>
                </a:cubicBezTo>
                <a:cubicBezTo>
                  <a:pt x="117381" y="225987"/>
                  <a:pt x="117737" y="227285"/>
                  <a:pt x="118197" y="228247"/>
                </a:cubicBezTo>
                <a:cubicBezTo>
                  <a:pt x="118657" y="229210"/>
                  <a:pt x="119181" y="229901"/>
                  <a:pt x="119767" y="230319"/>
                </a:cubicBezTo>
                <a:cubicBezTo>
                  <a:pt x="120353" y="230738"/>
                  <a:pt x="120981" y="230947"/>
                  <a:pt x="121650" y="230947"/>
                </a:cubicBezTo>
                <a:lnTo>
                  <a:pt x="211310" y="230947"/>
                </a:lnTo>
                <a:cubicBezTo>
                  <a:pt x="212063" y="230947"/>
                  <a:pt x="212733" y="230738"/>
                  <a:pt x="213319" y="230319"/>
                </a:cubicBezTo>
                <a:cubicBezTo>
                  <a:pt x="213905" y="229901"/>
                  <a:pt x="214428" y="229210"/>
                  <a:pt x="214889" y="228247"/>
                </a:cubicBezTo>
                <a:cubicBezTo>
                  <a:pt x="215349" y="227285"/>
                  <a:pt x="215705" y="225987"/>
                  <a:pt x="215956" y="224355"/>
                </a:cubicBezTo>
                <a:cubicBezTo>
                  <a:pt x="216207" y="222722"/>
                  <a:pt x="216333" y="220734"/>
                  <a:pt x="216333" y="218390"/>
                </a:cubicBezTo>
                <a:cubicBezTo>
                  <a:pt x="216333" y="215962"/>
                  <a:pt x="216228" y="213932"/>
                  <a:pt x="216019" y="212299"/>
                </a:cubicBezTo>
                <a:cubicBezTo>
                  <a:pt x="215810" y="210667"/>
                  <a:pt x="215475" y="209348"/>
                  <a:pt x="215014" y="208344"/>
                </a:cubicBezTo>
                <a:cubicBezTo>
                  <a:pt x="214554" y="207339"/>
                  <a:pt x="214010" y="206607"/>
                  <a:pt x="213382" y="206146"/>
                </a:cubicBezTo>
                <a:cubicBezTo>
                  <a:pt x="212754" y="205686"/>
                  <a:pt x="212063" y="205456"/>
                  <a:pt x="211310" y="205456"/>
                </a:cubicBezTo>
                <a:lnTo>
                  <a:pt x="184814" y="205456"/>
                </a:lnTo>
                <a:lnTo>
                  <a:pt x="184814" y="71217"/>
                </a:lnTo>
                <a:cubicBezTo>
                  <a:pt x="184814" y="70464"/>
                  <a:pt x="184646" y="69836"/>
                  <a:pt x="184312" y="69334"/>
                </a:cubicBezTo>
                <a:cubicBezTo>
                  <a:pt x="183977" y="68831"/>
                  <a:pt x="183307" y="68434"/>
                  <a:pt x="182302" y="68141"/>
                </a:cubicBezTo>
                <a:cubicBezTo>
                  <a:pt x="181298" y="67848"/>
                  <a:pt x="179812" y="67638"/>
                  <a:pt x="177844" y="67513"/>
                </a:cubicBezTo>
                <a:cubicBezTo>
                  <a:pt x="175877" y="67387"/>
                  <a:pt x="173303" y="67325"/>
                  <a:pt x="170122" y="67325"/>
                </a:cubicBezTo>
                <a:close/>
                <a:moveTo>
                  <a:pt x="543048" y="66320"/>
                </a:moveTo>
                <a:cubicBezTo>
                  <a:pt x="536267" y="66320"/>
                  <a:pt x="530469" y="67387"/>
                  <a:pt x="525656" y="69522"/>
                </a:cubicBezTo>
                <a:cubicBezTo>
                  <a:pt x="520842" y="71657"/>
                  <a:pt x="516907" y="74650"/>
                  <a:pt x="513852" y="78501"/>
                </a:cubicBezTo>
                <a:cubicBezTo>
                  <a:pt x="510796" y="82352"/>
                  <a:pt x="508557" y="86893"/>
                  <a:pt x="507134" y="92125"/>
                </a:cubicBezTo>
                <a:cubicBezTo>
                  <a:pt x="505711" y="97358"/>
                  <a:pt x="504999" y="103113"/>
                  <a:pt x="504999" y="109392"/>
                </a:cubicBezTo>
                <a:cubicBezTo>
                  <a:pt x="504999" y="115670"/>
                  <a:pt x="505585" y="121405"/>
                  <a:pt x="506757" y="126595"/>
                </a:cubicBezTo>
                <a:cubicBezTo>
                  <a:pt x="507929" y="131786"/>
                  <a:pt x="509938" y="136244"/>
                  <a:pt x="512784" y="139969"/>
                </a:cubicBezTo>
                <a:cubicBezTo>
                  <a:pt x="515631" y="143694"/>
                  <a:pt x="519440" y="146603"/>
                  <a:pt x="524212" y="148696"/>
                </a:cubicBezTo>
                <a:cubicBezTo>
                  <a:pt x="528984" y="150789"/>
                  <a:pt x="534927" y="151836"/>
                  <a:pt x="542043" y="151836"/>
                </a:cubicBezTo>
                <a:cubicBezTo>
                  <a:pt x="548740" y="151836"/>
                  <a:pt x="554496" y="150789"/>
                  <a:pt x="559310" y="148696"/>
                </a:cubicBezTo>
                <a:cubicBezTo>
                  <a:pt x="564123" y="146603"/>
                  <a:pt x="568079" y="143673"/>
                  <a:pt x="571176" y="139906"/>
                </a:cubicBezTo>
                <a:cubicBezTo>
                  <a:pt x="574274" y="136139"/>
                  <a:pt x="576555" y="131597"/>
                  <a:pt x="578020" y="126281"/>
                </a:cubicBezTo>
                <a:cubicBezTo>
                  <a:pt x="579485" y="120965"/>
                  <a:pt x="580218" y="115001"/>
                  <a:pt x="580218" y="108387"/>
                </a:cubicBezTo>
                <a:cubicBezTo>
                  <a:pt x="580218" y="102778"/>
                  <a:pt x="579673" y="97420"/>
                  <a:pt x="578585" y="92314"/>
                </a:cubicBezTo>
                <a:cubicBezTo>
                  <a:pt x="577497" y="87207"/>
                  <a:pt x="575571" y="82728"/>
                  <a:pt x="572809" y="78877"/>
                </a:cubicBezTo>
                <a:cubicBezTo>
                  <a:pt x="570046" y="75026"/>
                  <a:pt x="566258" y="71971"/>
                  <a:pt x="561444" y="69710"/>
                </a:cubicBezTo>
                <a:cubicBezTo>
                  <a:pt x="556631" y="67450"/>
                  <a:pt x="550498" y="66320"/>
                  <a:pt x="543048" y="66320"/>
                </a:cubicBezTo>
                <a:close/>
                <a:moveTo>
                  <a:pt x="652297" y="63934"/>
                </a:moveTo>
                <a:cubicBezTo>
                  <a:pt x="649869" y="63934"/>
                  <a:pt x="647818" y="64018"/>
                  <a:pt x="646144" y="64185"/>
                </a:cubicBezTo>
                <a:cubicBezTo>
                  <a:pt x="644469" y="64353"/>
                  <a:pt x="643025" y="64646"/>
                  <a:pt x="641811" y="65064"/>
                </a:cubicBezTo>
                <a:cubicBezTo>
                  <a:pt x="640598" y="65483"/>
                  <a:pt x="639614" y="66027"/>
                  <a:pt x="638861" y="66697"/>
                </a:cubicBezTo>
                <a:cubicBezTo>
                  <a:pt x="638107" y="67366"/>
                  <a:pt x="637354" y="68162"/>
                  <a:pt x="636600" y="69083"/>
                </a:cubicBezTo>
                <a:lnTo>
                  <a:pt x="520821" y="227682"/>
                </a:lnTo>
                <a:cubicBezTo>
                  <a:pt x="519900" y="228938"/>
                  <a:pt x="519377" y="230005"/>
                  <a:pt x="519252" y="230884"/>
                </a:cubicBezTo>
                <a:cubicBezTo>
                  <a:pt x="519126" y="231763"/>
                  <a:pt x="519419" y="232538"/>
                  <a:pt x="520131" y="233207"/>
                </a:cubicBezTo>
                <a:cubicBezTo>
                  <a:pt x="520842" y="233877"/>
                  <a:pt x="522014" y="234379"/>
                  <a:pt x="523647" y="234714"/>
                </a:cubicBezTo>
                <a:cubicBezTo>
                  <a:pt x="525279" y="235049"/>
                  <a:pt x="527477" y="235217"/>
                  <a:pt x="530239" y="235217"/>
                </a:cubicBezTo>
                <a:cubicBezTo>
                  <a:pt x="532667" y="235217"/>
                  <a:pt x="534718" y="235133"/>
                  <a:pt x="536392" y="234965"/>
                </a:cubicBezTo>
                <a:cubicBezTo>
                  <a:pt x="538067" y="234798"/>
                  <a:pt x="539490" y="234505"/>
                  <a:pt x="540662" y="234086"/>
                </a:cubicBezTo>
                <a:cubicBezTo>
                  <a:pt x="541834" y="233668"/>
                  <a:pt x="542818" y="233145"/>
                  <a:pt x="543613" y="232517"/>
                </a:cubicBezTo>
                <a:cubicBezTo>
                  <a:pt x="544408" y="231889"/>
                  <a:pt x="545183" y="231073"/>
                  <a:pt x="545936" y="230068"/>
                </a:cubicBezTo>
                <a:lnTo>
                  <a:pt x="661715" y="71468"/>
                </a:lnTo>
                <a:cubicBezTo>
                  <a:pt x="662552" y="70296"/>
                  <a:pt x="663054" y="69250"/>
                  <a:pt x="663222" y="68329"/>
                </a:cubicBezTo>
                <a:cubicBezTo>
                  <a:pt x="663389" y="67408"/>
                  <a:pt x="663117" y="66613"/>
                  <a:pt x="662406" y="65943"/>
                </a:cubicBezTo>
                <a:cubicBezTo>
                  <a:pt x="661694" y="65274"/>
                  <a:pt x="660522" y="64771"/>
                  <a:pt x="658890" y="64436"/>
                </a:cubicBezTo>
                <a:cubicBezTo>
                  <a:pt x="657257" y="64102"/>
                  <a:pt x="655060" y="63934"/>
                  <a:pt x="652297" y="63934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9654115" y="2131562"/>
            <a:ext cx="762000" cy="330199"/>
          </a:xfrm>
          <a:custGeom>
            <a:avLst/>
            <a:gdLst/>
            <a:ahLst/>
            <a:cxnLst/>
            <a:rect l="l" t="t" r="r" b="b"/>
            <a:pathLst>
              <a:path w="762000" h="330199">
                <a:moveTo>
                  <a:pt x="634016" y="177757"/>
                </a:moveTo>
                <a:cubicBezTo>
                  <a:pt x="636277" y="177757"/>
                  <a:pt x="638244" y="178218"/>
                  <a:pt x="639918" y="179139"/>
                </a:cubicBezTo>
                <a:cubicBezTo>
                  <a:pt x="641593" y="180060"/>
                  <a:pt x="642932" y="181525"/>
                  <a:pt x="643937" y="183534"/>
                </a:cubicBezTo>
                <a:cubicBezTo>
                  <a:pt x="644941" y="185543"/>
                  <a:pt x="645695" y="188159"/>
                  <a:pt x="646197" y="191382"/>
                </a:cubicBezTo>
                <a:cubicBezTo>
                  <a:pt x="646699" y="194605"/>
                  <a:pt x="646950" y="198519"/>
                  <a:pt x="646950" y="203123"/>
                </a:cubicBezTo>
                <a:cubicBezTo>
                  <a:pt x="646950" y="207477"/>
                  <a:pt x="646741" y="211223"/>
                  <a:pt x="646322" y="214362"/>
                </a:cubicBezTo>
                <a:cubicBezTo>
                  <a:pt x="645904" y="217502"/>
                  <a:pt x="645213" y="220076"/>
                  <a:pt x="644250" y="222085"/>
                </a:cubicBezTo>
                <a:cubicBezTo>
                  <a:pt x="643288" y="224094"/>
                  <a:pt x="642011" y="225580"/>
                  <a:pt x="640420" y="226543"/>
                </a:cubicBezTo>
                <a:cubicBezTo>
                  <a:pt x="638830" y="227506"/>
                  <a:pt x="636821" y="227987"/>
                  <a:pt x="634393" y="227987"/>
                </a:cubicBezTo>
                <a:cubicBezTo>
                  <a:pt x="632300" y="227987"/>
                  <a:pt x="630458" y="227631"/>
                  <a:pt x="628868" y="226920"/>
                </a:cubicBezTo>
                <a:cubicBezTo>
                  <a:pt x="627277" y="226208"/>
                  <a:pt x="625938" y="224910"/>
                  <a:pt x="624849" y="223027"/>
                </a:cubicBezTo>
                <a:cubicBezTo>
                  <a:pt x="623761" y="221143"/>
                  <a:pt x="622924" y="218548"/>
                  <a:pt x="622338" y="215241"/>
                </a:cubicBezTo>
                <a:cubicBezTo>
                  <a:pt x="621752" y="211934"/>
                  <a:pt x="621459" y="207686"/>
                  <a:pt x="621459" y="202496"/>
                </a:cubicBezTo>
                <a:cubicBezTo>
                  <a:pt x="621459" y="197975"/>
                  <a:pt x="621710" y="194145"/>
                  <a:pt x="622212" y="191006"/>
                </a:cubicBezTo>
                <a:cubicBezTo>
                  <a:pt x="622715" y="187866"/>
                  <a:pt x="623489" y="185313"/>
                  <a:pt x="624535" y="183346"/>
                </a:cubicBezTo>
                <a:cubicBezTo>
                  <a:pt x="625582" y="181378"/>
                  <a:pt x="626900" y="179955"/>
                  <a:pt x="628491" y="179076"/>
                </a:cubicBezTo>
                <a:cubicBezTo>
                  <a:pt x="630081" y="178197"/>
                  <a:pt x="631923" y="177757"/>
                  <a:pt x="634016" y="177757"/>
                </a:cubicBezTo>
                <a:close/>
                <a:moveTo>
                  <a:pt x="426829" y="166330"/>
                </a:moveTo>
                <a:cubicBezTo>
                  <a:pt x="430763" y="166330"/>
                  <a:pt x="434112" y="166895"/>
                  <a:pt x="436875" y="168026"/>
                </a:cubicBezTo>
                <a:cubicBezTo>
                  <a:pt x="439637" y="169156"/>
                  <a:pt x="441856" y="170830"/>
                  <a:pt x="443530" y="173048"/>
                </a:cubicBezTo>
                <a:cubicBezTo>
                  <a:pt x="445204" y="175267"/>
                  <a:pt x="446418" y="177988"/>
                  <a:pt x="447172" y="181211"/>
                </a:cubicBezTo>
                <a:cubicBezTo>
                  <a:pt x="447925" y="184434"/>
                  <a:pt x="448302" y="188180"/>
                  <a:pt x="448302" y="192450"/>
                </a:cubicBezTo>
                <a:cubicBezTo>
                  <a:pt x="448302" y="196552"/>
                  <a:pt x="447800" y="200340"/>
                  <a:pt x="446795" y="203814"/>
                </a:cubicBezTo>
                <a:cubicBezTo>
                  <a:pt x="445790" y="207288"/>
                  <a:pt x="444325" y="210323"/>
                  <a:pt x="442400" y="212918"/>
                </a:cubicBezTo>
                <a:cubicBezTo>
                  <a:pt x="440475" y="215513"/>
                  <a:pt x="438068" y="217523"/>
                  <a:pt x="435179" y="218946"/>
                </a:cubicBezTo>
                <a:cubicBezTo>
                  <a:pt x="432291" y="220369"/>
                  <a:pt x="428922" y="221080"/>
                  <a:pt x="425071" y="221080"/>
                </a:cubicBezTo>
                <a:cubicBezTo>
                  <a:pt x="421136" y="221080"/>
                  <a:pt x="417683" y="220348"/>
                  <a:pt x="414711" y="218883"/>
                </a:cubicBezTo>
                <a:cubicBezTo>
                  <a:pt x="411739" y="217418"/>
                  <a:pt x="409269" y="214927"/>
                  <a:pt x="407302" y="211411"/>
                </a:cubicBezTo>
                <a:cubicBezTo>
                  <a:pt x="405335" y="207895"/>
                  <a:pt x="403849" y="203144"/>
                  <a:pt x="402844" y="197159"/>
                </a:cubicBezTo>
                <a:cubicBezTo>
                  <a:pt x="401840" y="191173"/>
                  <a:pt x="401337" y="183701"/>
                  <a:pt x="401337" y="174744"/>
                </a:cubicBezTo>
                <a:cubicBezTo>
                  <a:pt x="403095" y="173572"/>
                  <a:pt x="404979" y="172462"/>
                  <a:pt x="406988" y="171416"/>
                </a:cubicBezTo>
                <a:cubicBezTo>
                  <a:pt x="408997" y="170370"/>
                  <a:pt x="411090" y="169470"/>
                  <a:pt x="413267" y="168716"/>
                </a:cubicBezTo>
                <a:cubicBezTo>
                  <a:pt x="415443" y="167963"/>
                  <a:pt x="417662" y="167377"/>
                  <a:pt x="419922" y="166958"/>
                </a:cubicBezTo>
                <a:cubicBezTo>
                  <a:pt x="422183" y="166540"/>
                  <a:pt x="424485" y="166330"/>
                  <a:pt x="426829" y="166330"/>
                </a:cubicBezTo>
                <a:close/>
                <a:moveTo>
                  <a:pt x="634644" y="160177"/>
                </a:moveTo>
                <a:cubicBezTo>
                  <a:pt x="627863" y="160177"/>
                  <a:pt x="622066" y="161245"/>
                  <a:pt x="617252" y="163379"/>
                </a:cubicBezTo>
                <a:cubicBezTo>
                  <a:pt x="612438" y="165514"/>
                  <a:pt x="608504" y="168507"/>
                  <a:pt x="605448" y="172358"/>
                </a:cubicBezTo>
                <a:cubicBezTo>
                  <a:pt x="602393" y="176209"/>
                  <a:pt x="600153" y="180750"/>
                  <a:pt x="598730" y="185983"/>
                </a:cubicBezTo>
                <a:cubicBezTo>
                  <a:pt x="597307" y="191215"/>
                  <a:pt x="596595" y="196970"/>
                  <a:pt x="596595" y="203249"/>
                </a:cubicBezTo>
                <a:cubicBezTo>
                  <a:pt x="596595" y="209528"/>
                  <a:pt x="597181" y="215262"/>
                  <a:pt x="598353" y="220453"/>
                </a:cubicBezTo>
                <a:cubicBezTo>
                  <a:pt x="599525" y="225643"/>
                  <a:pt x="601534" y="230101"/>
                  <a:pt x="604381" y="233826"/>
                </a:cubicBezTo>
                <a:cubicBezTo>
                  <a:pt x="607227" y="237552"/>
                  <a:pt x="611036" y="240461"/>
                  <a:pt x="615808" y="242554"/>
                </a:cubicBezTo>
                <a:cubicBezTo>
                  <a:pt x="620580" y="244646"/>
                  <a:pt x="626524" y="245693"/>
                  <a:pt x="633639" y="245693"/>
                </a:cubicBezTo>
                <a:cubicBezTo>
                  <a:pt x="640337" y="245693"/>
                  <a:pt x="646092" y="244646"/>
                  <a:pt x="650906" y="242554"/>
                </a:cubicBezTo>
                <a:cubicBezTo>
                  <a:pt x="655720" y="240461"/>
                  <a:pt x="659675" y="237531"/>
                  <a:pt x="662773" y="233763"/>
                </a:cubicBezTo>
                <a:cubicBezTo>
                  <a:pt x="665870" y="229996"/>
                  <a:pt x="668151" y="225455"/>
                  <a:pt x="669616" y="220139"/>
                </a:cubicBezTo>
                <a:cubicBezTo>
                  <a:pt x="671081" y="214823"/>
                  <a:pt x="671814" y="208858"/>
                  <a:pt x="671814" y="202244"/>
                </a:cubicBezTo>
                <a:cubicBezTo>
                  <a:pt x="671814" y="196635"/>
                  <a:pt x="671270" y="191278"/>
                  <a:pt x="670181" y="186171"/>
                </a:cubicBezTo>
                <a:cubicBezTo>
                  <a:pt x="669093" y="181064"/>
                  <a:pt x="667168" y="176585"/>
                  <a:pt x="664405" y="172735"/>
                </a:cubicBezTo>
                <a:cubicBezTo>
                  <a:pt x="661642" y="168884"/>
                  <a:pt x="657854" y="165828"/>
                  <a:pt x="653041" y="163568"/>
                </a:cubicBezTo>
                <a:cubicBezTo>
                  <a:pt x="648227" y="161307"/>
                  <a:pt x="642095" y="160177"/>
                  <a:pt x="634644" y="160177"/>
                </a:cubicBezTo>
                <a:close/>
                <a:moveTo>
                  <a:pt x="536069" y="96511"/>
                </a:moveTo>
                <a:cubicBezTo>
                  <a:pt x="538329" y="96511"/>
                  <a:pt x="540296" y="96972"/>
                  <a:pt x="541971" y="97893"/>
                </a:cubicBezTo>
                <a:cubicBezTo>
                  <a:pt x="543645" y="98813"/>
                  <a:pt x="544984" y="100279"/>
                  <a:pt x="545989" y="102288"/>
                </a:cubicBezTo>
                <a:cubicBezTo>
                  <a:pt x="546994" y="104297"/>
                  <a:pt x="547747" y="106913"/>
                  <a:pt x="548249" y="110136"/>
                </a:cubicBezTo>
                <a:cubicBezTo>
                  <a:pt x="548752" y="113359"/>
                  <a:pt x="549003" y="117273"/>
                  <a:pt x="549003" y="121877"/>
                </a:cubicBezTo>
                <a:cubicBezTo>
                  <a:pt x="549003" y="126230"/>
                  <a:pt x="548793" y="129977"/>
                  <a:pt x="548375" y="133116"/>
                </a:cubicBezTo>
                <a:cubicBezTo>
                  <a:pt x="547956" y="136255"/>
                  <a:pt x="547266" y="138830"/>
                  <a:pt x="546303" y="140839"/>
                </a:cubicBezTo>
                <a:cubicBezTo>
                  <a:pt x="545340" y="142848"/>
                  <a:pt x="544063" y="144334"/>
                  <a:pt x="542473" y="145297"/>
                </a:cubicBezTo>
                <a:cubicBezTo>
                  <a:pt x="540882" y="146259"/>
                  <a:pt x="538873" y="146741"/>
                  <a:pt x="536445" y="146741"/>
                </a:cubicBezTo>
                <a:cubicBezTo>
                  <a:pt x="534353" y="146741"/>
                  <a:pt x="532511" y="146385"/>
                  <a:pt x="530920" y="145673"/>
                </a:cubicBezTo>
                <a:cubicBezTo>
                  <a:pt x="529330" y="144962"/>
                  <a:pt x="527990" y="143664"/>
                  <a:pt x="526902" y="141781"/>
                </a:cubicBezTo>
                <a:cubicBezTo>
                  <a:pt x="525813" y="139897"/>
                  <a:pt x="524976" y="137302"/>
                  <a:pt x="524390" y="133995"/>
                </a:cubicBezTo>
                <a:cubicBezTo>
                  <a:pt x="523804" y="130688"/>
                  <a:pt x="523511" y="126440"/>
                  <a:pt x="523511" y="121249"/>
                </a:cubicBezTo>
                <a:cubicBezTo>
                  <a:pt x="523511" y="116729"/>
                  <a:pt x="523762" y="112899"/>
                  <a:pt x="524265" y="109759"/>
                </a:cubicBezTo>
                <a:cubicBezTo>
                  <a:pt x="524767" y="106620"/>
                  <a:pt x="525541" y="104067"/>
                  <a:pt x="526588" y="102099"/>
                </a:cubicBezTo>
                <a:cubicBezTo>
                  <a:pt x="527634" y="100132"/>
                  <a:pt x="528953" y="98709"/>
                  <a:pt x="530543" y="97830"/>
                </a:cubicBezTo>
                <a:cubicBezTo>
                  <a:pt x="532134" y="96951"/>
                  <a:pt x="533976" y="96511"/>
                  <a:pt x="536069" y="96511"/>
                </a:cubicBezTo>
                <a:close/>
                <a:moveTo>
                  <a:pt x="251412" y="81066"/>
                </a:moveTo>
                <a:cubicBezTo>
                  <a:pt x="248565" y="81066"/>
                  <a:pt x="246493" y="81798"/>
                  <a:pt x="245196" y="83263"/>
                </a:cubicBezTo>
                <a:cubicBezTo>
                  <a:pt x="243898" y="84728"/>
                  <a:pt x="243249" y="87135"/>
                  <a:pt x="243249" y="90484"/>
                </a:cubicBezTo>
                <a:lnTo>
                  <a:pt x="243249" y="161056"/>
                </a:lnTo>
                <a:cubicBezTo>
                  <a:pt x="243249" y="164321"/>
                  <a:pt x="243773" y="166560"/>
                  <a:pt x="244819" y="167774"/>
                </a:cubicBezTo>
                <a:cubicBezTo>
                  <a:pt x="245865" y="168988"/>
                  <a:pt x="247603" y="169595"/>
                  <a:pt x="250030" y="169595"/>
                </a:cubicBezTo>
                <a:cubicBezTo>
                  <a:pt x="253546" y="169595"/>
                  <a:pt x="257293" y="169344"/>
                  <a:pt x="261269" y="168842"/>
                </a:cubicBezTo>
                <a:cubicBezTo>
                  <a:pt x="265246" y="168339"/>
                  <a:pt x="269662" y="168088"/>
                  <a:pt x="274517" y="168088"/>
                </a:cubicBezTo>
                <a:cubicBezTo>
                  <a:pt x="280628" y="168088"/>
                  <a:pt x="285819" y="168632"/>
                  <a:pt x="290088" y="169721"/>
                </a:cubicBezTo>
                <a:cubicBezTo>
                  <a:pt x="294358" y="170809"/>
                  <a:pt x="297832" y="172442"/>
                  <a:pt x="300511" y="174618"/>
                </a:cubicBezTo>
                <a:cubicBezTo>
                  <a:pt x="303190" y="176795"/>
                  <a:pt x="305157" y="179453"/>
                  <a:pt x="306413" y="182592"/>
                </a:cubicBezTo>
                <a:cubicBezTo>
                  <a:pt x="307669" y="185731"/>
                  <a:pt x="308297" y="189310"/>
                  <a:pt x="308297" y="193329"/>
                </a:cubicBezTo>
                <a:cubicBezTo>
                  <a:pt x="308297" y="198017"/>
                  <a:pt x="307543" y="202035"/>
                  <a:pt x="306036" y="205384"/>
                </a:cubicBezTo>
                <a:cubicBezTo>
                  <a:pt x="304529" y="208732"/>
                  <a:pt x="302395" y="211516"/>
                  <a:pt x="299632" y="213734"/>
                </a:cubicBezTo>
                <a:cubicBezTo>
                  <a:pt x="296869" y="215953"/>
                  <a:pt x="293500" y="217564"/>
                  <a:pt x="289523" y="218569"/>
                </a:cubicBezTo>
                <a:cubicBezTo>
                  <a:pt x="285547" y="219574"/>
                  <a:pt x="281131" y="220076"/>
                  <a:pt x="276275" y="220076"/>
                </a:cubicBezTo>
                <a:cubicBezTo>
                  <a:pt x="270666" y="220076"/>
                  <a:pt x="265853" y="219594"/>
                  <a:pt x="261834" y="218632"/>
                </a:cubicBezTo>
                <a:cubicBezTo>
                  <a:pt x="257816" y="217669"/>
                  <a:pt x="254404" y="216602"/>
                  <a:pt x="251600" y="215430"/>
                </a:cubicBezTo>
                <a:cubicBezTo>
                  <a:pt x="248796" y="214258"/>
                  <a:pt x="246535" y="213190"/>
                  <a:pt x="244819" y="212227"/>
                </a:cubicBezTo>
                <a:cubicBezTo>
                  <a:pt x="243103" y="211265"/>
                  <a:pt x="241826" y="210783"/>
                  <a:pt x="240989" y="210783"/>
                </a:cubicBezTo>
                <a:cubicBezTo>
                  <a:pt x="240319" y="210783"/>
                  <a:pt x="239733" y="210993"/>
                  <a:pt x="239231" y="211411"/>
                </a:cubicBezTo>
                <a:cubicBezTo>
                  <a:pt x="238729" y="211830"/>
                  <a:pt x="238289" y="212541"/>
                  <a:pt x="237912" y="213546"/>
                </a:cubicBezTo>
                <a:cubicBezTo>
                  <a:pt x="237536" y="214551"/>
                  <a:pt x="237264" y="215869"/>
                  <a:pt x="237096" y="217502"/>
                </a:cubicBezTo>
                <a:cubicBezTo>
                  <a:pt x="236929" y="219134"/>
                  <a:pt x="236845" y="221122"/>
                  <a:pt x="236845" y="223466"/>
                </a:cubicBezTo>
                <a:cubicBezTo>
                  <a:pt x="236845" y="225643"/>
                  <a:pt x="236887" y="227527"/>
                  <a:pt x="236971" y="229117"/>
                </a:cubicBezTo>
                <a:cubicBezTo>
                  <a:pt x="237054" y="230708"/>
                  <a:pt x="237201" y="232026"/>
                  <a:pt x="237410" y="233073"/>
                </a:cubicBezTo>
                <a:cubicBezTo>
                  <a:pt x="237619" y="234119"/>
                  <a:pt x="237892" y="235019"/>
                  <a:pt x="238226" y="235773"/>
                </a:cubicBezTo>
                <a:cubicBezTo>
                  <a:pt x="238561" y="236526"/>
                  <a:pt x="239084" y="237217"/>
                  <a:pt x="239796" y="237845"/>
                </a:cubicBezTo>
                <a:cubicBezTo>
                  <a:pt x="240508" y="238472"/>
                  <a:pt x="242015" y="239268"/>
                  <a:pt x="244317" y="240230"/>
                </a:cubicBezTo>
                <a:cubicBezTo>
                  <a:pt x="246619" y="241193"/>
                  <a:pt x="249570" y="242156"/>
                  <a:pt x="253170" y="243119"/>
                </a:cubicBezTo>
                <a:cubicBezTo>
                  <a:pt x="256769" y="244081"/>
                  <a:pt x="260830" y="244877"/>
                  <a:pt x="265350" y="245505"/>
                </a:cubicBezTo>
                <a:cubicBezTo>
                  <a:pt x="269871" y="246132"/>
                  <a:pt x="274643" y="246446"/>
                  <a:pt x="279666" y="246446"/>
                </a:cubicBezTo>
                <a:cubicBezTo>
                  <a:pt x="289209" y="246446"/>
                  <a:pt x="297895" y="245191"/>
                  <a:pt x="305722" y="242679"/>
                </a:cubicBezTo>
                <a:cubicBezTo>
                  <a:pt x="313550" y="240168"/>
                  <a:pt x="320247" y="236547"/>
                  <a:pt x="325814" y="231817"/>
                </a:cubicBezTo>
                <a:cubicBezTo>
                  <a:pt x="331381" y="227087"/>
                  <a:pt x="335693" y="221269"/>
                  <a:pt x="338748" y="214362"/>
                </a:cubicBezTo>
                <a:cubicBezTo>
                  <a:pt x="341804" y="207456"/>
                  <a:pt x="343332" y="199607"/>
                  <a:pt x="343332" y="190817"/>
                </a:cubicBezTo>
                <a:cubicBezTo>
                  <a:pt x="343332" y="183032"/>
                  <a:pt x="342118" y="176188"/>
                  <a:pt x="339690" y="170286"/>
                </a:cubicBezTo>
                <a:cubicBezTo>
                  <a:pt x="337262" y="164384"/>
                  <a:pt x="333725" y="159445"/>
                  <a:pt x="329079" y="155468"/>
                </a:cubicBezTo>
                <a:cubicBezTo>
                  <a:pt x="324433" y="151492"/>
                  <a:pt x="318698" y="148478"/>
                  <a:pt x="311875" y="146427"/>
                </a:cubicBezTo>
                <a:cubicBezTo>
                  <a:pt x="305053" y="144376"/>
                  <a:pt x="297246" y="143350"/>
                  <a:pt x="288456" y="143350"/>
                </a:cubicBezTo>
                <a:cubicBezTo>
                  <a:pt x="285275" y="143350"/>
                  <a:pt x="282240" y="143392"/>
                  <a:pt x="279352" y="143476"/>
                </a:cubicBezTo>
                <a:cubicBezTo>
                  <a:pt x="276464" y="143560"/>
                  <a:pt x="273554" y="143769"/>
                  <a:pt x="270624" y="144104"/>
                </a:cubicBezTo>
                <a:lnTo>
                  <a:pt x="270624" y="109320"/>
                </a:lnTo>
                <a:lnTo>
                  <a:pt x="328388" y="109320"/>
                </a:lnTo>
                <a:cubicBezTo>
                  <a:pt x="330063" y="109320"/>
                  <a:pt x="331339" y="108190"/>
                  <a:pt x="332218" y="105929"/>
                </a:cubicBezTo>
                <a:cubicBezTo>
                  <a:pt x="333097" y="103669"/>
                  <a:pt x="333537" y="100027"/>
                  <a:pt x="333537" y="95004"/>
                </a:cubicBezTo>
                <a:cubicBezTo>
                  <a:pt x="333537" y="92493"/>
                  <a:pt x="333432" y="90337"/>
                  <a:pt x="333223" y="88537"/>
                </a:cubicBezTo>
                <a:cubicBezTo>
                  <a:pt x="333014" y="86737"/>
                  <a:pt x="332679" y="85293"/>
                  <a:pt x="332218" y="84205"/>
                </a:cubicBezTo>
                <a:cubicBezTo>
                  <a:pt x="331758" y="83117"/>
                  <a:pt x="331193" y="82321"/>
                  <a:pt x="330523" y="81819"/>
                </a:cubicBezTo>
                <a:cubicBezTo>
                  <a:pt x="329853" y="81317"/>
                  <a:pt x="329142" y="81066"/>
                  <a:pt x="328388" y="81066"/>
                </a:cubicBezTo>
                <a:close/>
                <a:moveTo>
                  <a:pt x="163770" y="79936"/>
                </a:moveTo>
                <a:cubicBezTo>
                  <a:pt x="161175" y="79936"/>
                  <a:pt x="159061" y="79956"/>
                  <a:pt x="157429" y="79998"/>
                </a:cubicBezTo>
                <a:cubicBezTo>
                  <a:pt x="155797" y="80040"/>
                  <a:pt x="154478" y="80124"/>
                  <a:pt x="153473" y="80249"/>
                </a:cubicBezTo>
                <a:cubicBezTo>
                  <a:pt x="152469" y="80375"/>
                  <a:pt x="151653" y="80542"/>
                  <a:pt x="151025" y="80752"/>
                </a:cubicBezTo>
                <a:cubicBezTo>
                  <a:pt x="150397" y="80961"/>
                  <a:pt x="149874" y="81233"/>
                  <a:pt x="149455" y="81568"/>
                </a:cubicBezTo>
                <a:lnTo>
                  <a:pt x="114546" y="104171"/>
                </a:lnTo>
                <a:cubicBezTo>
                  <a:pt x="113541" y="104841"/>
                  <a:pt x="112746" y="105469"/>
                  <a:pt x="112160" y="106055"/>
                </a:cubicBezTo>
                <a:cubicBezTo>
                  <a:pt x="111574" y="106641"/>
                  <a:pt x="111113" y="107394"/>
                  <a:pt x="110778" y="108315"/>
                </a:cubicBezTo>
                <a:cubicBezTo>
                  <a:pt x="110443" y="109236"/>
                  <a:pt x="110234" y="110345"/>
                  <a:pt x="110150" y="111643"/>
                </a:cubicBezTo>
                <a:cubicBezTo>
                  <a:pt x="110067" y="112941"/>
                  <a:pt x="110025" y="114594"/>
                  <a:pt x="110025" y="116603"/>
                </a:cubicBezTo>
                <a:cubicBezTo>
                  <a:pt x="110025" y="119784"/>
                  <a:pt x="110150" y="122254"/>
                  <a:pt x="110402" y="124012"/>
                </a:cubicBezTo>
                <a:cubicBezTo>
                  <a:pt x="110653" y="125770"/>
                  <a:pt x="111134" y="127005"/>
                  <a:pt x="111846" y="127716"/>
                </a:cubicBezTo>
                <a:cubicBezTo>
                  <a:pt x="112557" y="128428"/>
                  <a:pt x="113520" y="128679"/>
                  <a:pt x="114734" y="128470"/>
                </a:cubicBezTo>
                <a:cubicBezTo>
                  <a:pt x="115948" y="128261"/>
                  <a:pt x="117517" y="127695"/>
                  <a:pt x="119443" y="126775"/>
                </a:cubicBezTo>
                <a:lnTo>
                  <a:pt x="145562" y="112334"/>
                </a:lnTo>
                <a:lnTo>
                  <a:pt x="145562" y="218067"/>
                </a:lnTo>
                <a:lnTo>
                  <a:pt x="115299" y="218067"/>
                </a:lnTo>
                <a:cubicBezTo>
                  <a:pt x="114546" y="218067"/>
                  <a:pt x="113876" y="218297"/>
                  <a:pt x="113290" y="218757"/>
                </a:cubicBezTo>
                <a:cubicBezTo>
                  <a:pt x="112704" y="219218"/>
                  <a:pt x="112181" y="219950"/>
                  <a:pt x="111720" y="220955"/>
                </a:cubicBezTo>
                <a:cubicBezTo>
                  <a:pt x="111260" y="221959"/>
                  <a:pt x="110925" y="223278"/>
                  <a:pt x="110716" y="224910"/>
                </a:cubicBezTo>
                <a:cubicBezTo>
                  <a:pt x="110506" y="226543"/>
                  <a:pt x="110402" y="228573"/>
                  <a:pt x="110402" y="231001"/>
                </a:cubicBezTo>
                <a:cubicBezTo>
                  <a:pt x="110402" y="233345"/>
                  <a:pt x="110527" y="235333"/>
                  <a:pt x="110778" y="236966"/>
                </a:cubicBezTo>
                <a:cubicBezTo>
                  <a:pt x="111030" y="238598"/>
                  <a:pt x="111385" y="239896"/>
                  <a:pt x="111846" y="240858"/>
                </a:cubicBezTo>
                <a:cubicBezTo>
                  <a:pt x="112306" y="241821"/>
                  <a:pt x="112829" y="242512"/>
                  <a:pt x="113415" y="242930"/>
                </a:cubicBezTo>
                <a:cubicBezTo>
                  <a:pt x="114001" y="243349"/>
                  <a:pt x="114629" y="243558"/>
                  <a:pt x="115299" y="243558"/>
                </a:cubicBezTo>
                <a:lnTo>
                  <a:pt x="204959" y="243558"/>
                </a:lnTo>
                <a:cubicBezTo>
                  <a:pt x="205712" y="243558"/>
                  <a:pt x="206382" y="243349"/>
                  <a:pt x="206968" y="242930"/>
                </a:cubicBezTo>
                <a:cubicBezTo>
                  <a:pt x="207554" y="242512"/>
                  <a:pt x="208077" y="241821"/>
                  <a:pt x="208537" y="240858"/>
                </a:cubicBezTo>
                <a:cubicBezTo>
                  <a:pt x="208998" y="239896"/>
                  <a:pt x="209354" y="238598"/>
                  <a:pt x="209605" y="236966"/>
                </a:cubicBezTo>
                <a:cubicBezTo>
                  <a:pt x="209856" y="235333"/>
                  <a:pt x="209982" y="233345"/>
                  <a:pt x="209982" y="231001"/>
                </a:cubicBezTo>
                <a:cubicBezTo>
                  <a:pt x="209982" y="228573"/>
                  <a:pt x="209877" y="226543"/>
                  <a:pt x="209668" y="224910"/>
                </a:cubicBezTo>
                <a:cubicBezTo>
                  <a:pt x="209458" y="223278"/>
                  <a:pt x="209124" y="221959"/>
                  <a:pt x="208663" y="220955"/>
                </a:cubicBezTo>
                <a:cubicBezTo>
                  <a:pt x="208203" y="219950"/>
                  <a:pt x="207658" y="219218"/>
                  <a:pt x="207031" y="218757"/>
                </a:cubicBezTo>
                <a:cubicBezTo>
                  <a:pt x="206403" y="218297"/>
                  <a:pt x="205712" y="218067"/>
                  <a:pt x="204959" y="218067"/>
                </a:cubicBezTo>
                <a:lnTo>
                  <a:pt x="178463" y="218067"/>
                </a:lnTo>
                <a:lnTo>
                  <a:pt x="178463" y="83828"/>
                </a:lnTo>
                <a:cubicBezTo>
                  <a:pt x="178463" y="83075"/>
                  <a:pt x="178295" y="82447"/>
                  <a:pt x="177960" y="81945"/>
                </a:cubicBezTo>
                <a:cubicBezTo>
                  <a:pt x="177625" y="81442"/>
                  <a:pt x="176956" y="81045"/>
                  <a:pt x="175951" y="80752"/>
                </a:cubicBezTo>
                <a:cubicBezTo>
                  <a:pt x="174947" y="80459"/>
                  <a:pt x="173461" y="80249"/>
                  <a:pt x="171493" y="80124"/>
                </a:cubicBezTo>
                <a:cubicBezTo>
                  <a:pt x="169526" y="79998"/>
                  <a:pt x="166952" y="79936"/>
                  <a:pt x="163770" y="79936"/>
                </a:cubicBezTo>
                <a:close/>
                <a:moveTo>
                  <a:pt x="536697" y="78931"/>
                </a:moveTo>
                <a:cubicBezTo>
                  <a:pt x="529916" y="78931"/>
                  <a:pt x="524118" y="79998"/>
                  <a:pt x="519305" y="82133"/>
                </a:cubicBezTo>
                <a:cubicBezTo>
                  <a:pt x="514491" y="84268"/>
                  <a:pt x="510556" y="87261"/>
                  <a:pt x="507501" y="91112"/>
                </a:cubicBezTo>
                <a:cubicBezTo>
                  <a:pt x="504445" y="94963"/>
                  <a:pt x="502206" y="99504"/>
                  <a:pt x="500782" y="104736"/>
                </a:cubicBezTo>
                <a:cubicBezTo>
                  <a:pt x="499359" y="109969"/>
                  <a:pt x="498648" y="115724"/>
                  <a:pt x="498648" y="122003"/>
                </a:cubicBezTo>
                <a:cubicBezTo>
                  <a:pt x="498648" y="128281"/>
                  <a:pt x="499234" y="134016"/>
                  <a:pt x="500406" y="139206"/>
                </a:cubicBezTo>
                <a:cubicBezTo>
                  <a:pt x="501578" y="144397"/>
                  <a:pt x="503587" y="148855"/>
                  <a:pt x="506433" y="152580"/>
                </a:cubicBezTo>
                <a:cubicBezTo>
                  <a:pt x="509280" y="156305"/>
                  <a:pt x="513089" y="159214"/>
                  <a:pt x="517860" y="161307"/>
                </a:cubicBezTo>
                <a:cubicBezTo>
                  <a:pt x="522632" y="163400"/>
                  <a:pt x="528576" y="164447"/>
                  <a:pt x="535692" y="164447"/>
                </a:cubicBezTo>
                <a:cubicBezTo>
                  <a:pt x="542389" y="164447"/>
                  <a:pt x="548145" y="163400"/>
                  <a:pt x="552958" y="161307"/>
                </a:cubicBezTo>
                <a:cubicBezTo>
                  <a:pt x="557772" y="159214"/>
                  <a:pt x="561728" y="156284"/>
                  <a:pt x="564825" y="152517"/>
                </a:cubicBezTo>
                <a:cubicBezTo>
                  <a:pt x="567923" y="148750"/>
                  <a:pt x="570204" y="144208"/>
                  <a:pt x="571669" y="138892"/>
                </a:cubicBezTo>
                <a:cubicBezTo>
                  <a:pt x="573134" y="133576"/>
                  <a:pt x="573866" y="127612"/>
                  <a:pt x="573866" y="120998"/>
                </a:cubicBezTo>
                <a:cubicBezTo>
                  <a:pt x="573866" y="115389"/>
                  <a:pt x="573322" y="110031"/>
                  <a:pt x="572234" y="104925"/>
                </a:cubicBezTo>
                <a:cubicBezTo>
                  <a:pt x="571146" y="99818"/>
                  <a:pt x="569220" y="95339"/>
                  <a:pt x="566457" y="91488"/>
                </a:cubicBezTo>
                <a:cubicBezTo>
                  <a:pt x="563695" y="87637"/>
                  <a:pt x="559907" y="84582"/>
                  <a:pt x="555093" y="82321"/>
                </a:cubicBezTo>
                <a:cubicBezTo>
                  <a:pt x="550279" y="80061"/>
                  <a:pt x="544147" y="78931"/>
                  <a:pt x="536697" y="78931"/>
                </a:cubicBezTo>
                <a:close/>
                <a:moveTo>
                  <a:pt x="438256" y="78303"/>
                </a:moveTo>
                <a:cubicBezTo>
                  <a:pt x="428210" y="78303"/>
                  <a:pt x="419525" y="79643"/>
                  <a:pt x="412199" y="82321"/>
                </a:cubicBezTo>
                <a:cubicBezTo>
                  <a:pt x="404874" y="85000"/>
                  <a:pt x="398637" y="88621"/>
                  <a:pt x="393489" y="93184"/>
                </a:cubicBezTo>
                <a:cubicBezTo>
                  <a:pt x="388340" y="97746"/>
                  <a:pt x="384134" y="103062"/>
                  <a:pt x="380869" y="109131"/>
                </a:cubicBezTo>
                <a:cubicBezTo>
                  <a:pt x="377604" y="115201"/>
                  <a:pt x="375071" y="121584"/>
                  <a:pt x="373272" y="128281"/>
                </a:cubicBezTo>
                <a:cubicBezTo>
                  <a:pt x="371472" y="134979"/>
                  <a:pt x="370258" y="141802"/>
                  <a:pt x="369630" y="148750"/>
                </a:cubicBezTo>
                <a:cubicBezTo>
                  <a:pt x="369002" y="155698"/>
                  <a:pt x="368688" y="162354"/>
                  <a:pt x="368688" y="168716"/>
                </a:cubicBezTo>
                <a:cubicBezTo>
                  <a:pt x="368688" y="176334"/>
                  <a:pt x="368981" y="183534"/>
                  <a:pt x="369567" y="190315"/>
                </a:cubicBezTo>
                <a:cubicBezTo>
                  <a:pt x="370153" y="197096"/>
                  <a:pt x="371221" y="203375"/>
                  <a:pt x="372769" y="209151"/>
                </a:cubicBezTo>
                <a:cubicBezTo>
                  <a:pt x="374318" y="214927"/>
                  <a:pt x="376390" y="220118"/>
                  <a:pt x="378985" y="224722"/>
                </a:cubicBezTo>
                <a:cubicBezTo>
                  <a:pt x="381580" y="229326"/>
                  <a:pt x="384929" y="233240"/>
                  <a:pt x="389031" y="236463"/>
                </a:cubicBezTo>
                <a:cubicBezTo>
                  <a:pt x="393133" y="239686"/>
                  <a:pt x="397989" y="242156"/>
                  <a:pt x="403598" y="243872"/>
                </a:cubicBezTo>
                <a:cubicBezTo>
                  <a:pt x="409207" y="245588"/>
                  <a:pt x="415778" y="246446"/>
                  <a:pt x="423313" y="246446"/>
                </a:cubicBezTo>
                <a:cubicBezTo>
                  <a:pt x="432605" y="246446"/>
                  <a:pt x="440809" y="245002"/>
                  <a:pt x="447925" y="242114"/>
                </a:cubicBezTo>
                <a:cubicBezTo>
                  <a:pt x="455041" y="239226"/>
                  <a:pt x="461027" y="235249"/>
                  <a:pt x="465882" y="230185"/>
                </a:cubicBezTo>
                <a:cubicBezTo>
                  <a:pt x="470738" y="225120"/>
                  <a:pt x="474421" y="219092"/>
                  <a:pt x="476933" y="212102"/>
                </a:cubicBezTo>
                <a:cubicBezTo>
                  <a:pt x="479444" y="205112"/>
                  <a:pt x="480700" y="197514"/>
                  <a:pt x="480700" y="189310"/>
                </a:cubicBezTo>
                <a:cubicBezTo>
                  <a:pt x="480700" y="182027"/>
                  <a:pt x="479821" y="175413"/>
                  <a:pt x="478063" y="169470"/>
                </a:cubicBezTo>
                <a:cubicBezTo>
                  <a:pt x="476305" y="163526"/>
                  <a:pt x="473563" y="158461"/>
                  <a:pt x="469838" y="154275"/>
                </a:cubicBezTo>
                <a:cubicBezTo>
                  <a:pt x="466112" y="150089"/>
                  <a:pt x="461320" y="146866"/>
                  <a:pt x="455460" y="144606"/>
                </a:cubicBezTo>
                <a:cubicBezTo>
                  <a:pt x="449600" y="142346"/>
                  <a:pt x="442567" y="141216"/>
                  <a:pt x="434363" y="141216"/>
                </a:cubicBezTo>
                <a:cubicBezTo>
                  <a:pt x="430680" y="141216"/>
                  <a:pt x="427206" y="141488"/>
                  <a:pt x="423941" y="142032"/>
                </a:cubicBezTo>
                <a:cubicBezTo>
                  <a:pt x="420676" y="142576"/>
                  <a:pt x="417641" y="143267"/>
                  <a:pt x="414837" y="144104"/>
                </a:cubicBezTo>
                <a:cubicBezTo>
                  <a:pt x="412032" y="144941"/>
                  <a:pt x="409437" y="145945"/>
                  <a:pt x="407051" y="147118"/>
                </a:cubicBezTo>
                <a:cubicBezTo>
                  <a:pt x="404665" y="148290"/>
                  <a:pt x="402551" y="149462"/>
                  <a:pt x="400709" y="150634"/>
                </a:cubicBezTo>
                <a:cubicBezTo>
                  <a:pt x="400793" y="144271"/>
                  <a:pt x="401505" y="138244"/>
                  <a:pt x="402844" y="132551"/>
                </a:cubicBezTo>
                <a:cubicBezTo>
                  <a:pt x="404184" y="126858"/>
                  <a:pt x="406318" y="121856"/>
                  <a:pt x="409249" y="117545"/>
                </a:cubicBezTo>
                <a:cubicBezTo>
                  <a:pt x="412179" y="113234"/>
                  <a:pt x="415988" y="109822"/>
                  <a:pt x="420676" y="107311"/>
                </a:cubicBezTo>
                <a:cubicBezTo>
                  <a:pt x="425364" y="104799"/>
                  <a:pt x="431098" y="103543"/>
                  <a:pt x="437879" y="103543"/>
                </a:cubicBezTo>
                <a:cubicBezTo>
                  <a:pt x="441898" y="103543"/>
                  <a:pt x="445435" y="103795"/>
                  <a:pt x="448490" y="104297"/>
                </a:cubicBezTo>
                <a:cubicBezTo>
                  <a:pt x="451546" y="104799"/>
                  <a:pt x="454204" y="105385"/>
                  <a:pt x="456464" y="106055"/>
                </a:cubicBezTo>
                <a:cubicBezTo>
                  <a:pt x="458725" y="106725"/>
                  <a:pt x="460650" y="107332"/>
                  <a:pt x="462241" y="107876"/>
                </a:cubicBezTo>
                <a:cubicBezTo>
                  <a:pt x="463831" y="108420"/>
                  <a:pt x="465129" y="108692"/>
                  <a:pt x="466133" y="108692"/>
                </a:cubicBezTo>
                <a:cubicBezTo>
                  <a:pt x="466971" y="108692"/>
                  <a:pt x="467682" y="108483"/>
                  <a:pt x="468268" y="108064"/>
                </a:cubicBezTo>
                <a:cubicBezTo>
                  <a:pt x="468854" y="107645"/>
                  <a:pt x="469315" y="106955"/>
                  <a:pt x="469649" y="105992"/>
                </a:cubicBezTo>
                <a:cubicBezTo>
                  <a:pt x="469984" y="105029"/>
                  <a:pt x="470215" y="103690"/>
                  <a:pt x="470340" y="101974"/>
                </a:cubicBezTo>
                <a:cubicBezTo>
                  <a:pt x="470466" y="100258"/>
                  <a:pt x="470528" y="98102"/>
                  <a:pt x="470528" y="95507"/>
                </a:cubicBezTo>
                <a:cubicBezTo>
                  <a:pt x="470528" y="93832"/>
                  <a:pt x="470487" y="92409"/>
                  <a:pt x="470403" y="91237"/>
                </a:cubicBezTo>
                <a:cubicBezTo>
                  <a:pt x="470319" y="90065"/>
                  <a:pt x="470173" y="89082"/>
                  <a:pt x="469963" y="88286"/>
                </a:cubicBezTo>
                <a:cubicBezTo>
                  <a:pt x="469754" y="87491"/>
                  <a:pt x="469482" y="86758"/>
                  <a:pt x="469147" y="86089"/>
                </a:cubicBezTo>
                <a:cubicBezTo>
                  <a:pt x="468812" y="85419"/>
                  <a:pt x="468331" y="84812"/>
                  <a:pt x="467703" y="84268"/>
                </a:cubicBezTo>
                <a:cubicBezTo>
                  <a:pt x="467075" y="83724"/>
                  <a:pt x="465799" y="83075"/>
                  <a:pt x="463873" y="82321"/>
                </a:cubicBezTo>
                <a:cubicBezTo>
                  <a:pt x="461948" y="81568"/>
                  <a:pt x="459604" y="80898"/>
                  <a:pt x="456841" y="80312"/>
                </a:cubicBezTo>
                <a:cubicBezTo>
                  <a:pt x="454078" y="79726"/>
                  <a:pt x="451085" y="79245"/>
                  <a:pt x="447862" y="78868"/>
                </a:cubicBezTo>
                <a:cubicBezTo>
                  <a:pt x="444639" y="78491"/>
                  <a:pt x="441437" y="78303"/>
                  <a:pt x="438256" y="78303"/>
                </a:cubicBezTo>
                <a:close/>
                <a:moveTo>
                  <a:pt x="645946" y="76545"/>
                </a:moveTo>
                <a:cubicBezTo>
                  <a:pt x="643518" y="76545"/>
                  <a:pt x="641467" y="76629"/>
                  <a:pt x="639793" y="76796"/>
                </a:cubicBezTo>
                <a:cubicBezTo>
                  <a:pt x="638118" y="76964"/>
                  <a:pt x="636674" y="77257"/>
                  <a:pt x="635460" y="77675"/>
                </a:cubicBezTo>
                <a:cubicBezTo>
                  <a:pt x="634246" y="78094"/>
                  <a:pt x="633263" y="78638"/>
                  <a:pt x="632509" y="79308"/>
                </a:cubicBezTo>
                <a:cubicBezTo>
                  <a:pt x="631756" y="79977"/>
                  <a:pt x="631002" y="80773"/>
                  <a:pt x="630249" y="81694"/>
                </a:cubicBezTo>
                <a:lnTo>
                  <a:pt x="514470" y="240293"/>
                </a:lnTo>
                <a:cubicBezTo>
                  <a:pt x="513549" y="241549"/>
                  <a:pt x="513026" y="242616"/>
                  <a:pt x="512900" y="243495"/>
                </a:cubicBezTo>
                <a:cubicBezTo>
                  <a:pt x="512775" y="244374"/>
                  <a:pt x="513068" y="245149"/>
                  <a:pt x="513779" y="245818"/>
                </a:cubicBezTo>
                <a:cubicBezTo>
                  <a:pt x="514491" y="246488"/>
                  <a:pt x="515663" y="246990"/>
                  <a:pt x="517295" y="247325"/>
                </a:cubicBezTo>
                <a:cubicBezTo>
                  <a:pt x="518928" y="247660"/>
                  <a:pt x="521125" y="247828"/>
                  <a:pt x="523888" y="247828"/>
                </a:cubicBezTo>
                <a:cubicBezTo>
                  <a:pt x="526316" y="247828"/>
                  <a:pt x="528367" y="247744"/>
                  <a:pt x="530041" y="247576"/>
                </a:cubicBezTo>
                <a:cubicBezTo>
                  <a:pt x="531715" y="247409"/>
                  <a:pt x="533139" y="247116"/>
                  <a:pt x="534311" y="246697"/>
                </a:cubicBezTo>
                <a:cubicBezTo>
                  <a:pt x="535483" y="246279"/>
                  <a:pt x="536466" y="245756"/>
                  <a:pt x="537262" y="245128"/>
                </a:cubicBezTo>
                <a:cubicBezTo>
                  <a:pt x="538057" y="244500"/>
                  <a:pt x="538831" y="243684"/>
                  <a:pt x="539585" y="242679"/>
                </a:cubicBezTo>
                <a:lnTo>
                  <a:pt x="655364" y="84079"/>
                </a:lnTo>
                <a:cubicBezTo>
                  <a:pt x="656201" y="82907"/>
                  <a:pt x="656703" y="81861"/>
                  <a:pt x="656871" y="80940"/>
                </a:cubicBezTo>
                <a:cubicBezTo>
                  <a:pt x="657038" y="80019"/>
                  <a:pt x="656766" y="79224"/>
                  <a:pt x="656054" y="78554"/>
                </a:cubicBezTo>
                <a:cubicBezTo>
                  <a:pt x="655343" y="77885"/>
                  <a:pt x="654171" y="77382"/>
                  <a:pt x="652538" y="77047"/>
                </a:cubicBezTo>
                <a:cubicBezTo>
                  <a:pt x="650906" y="76713"/>
                  <a:pt x="648708" y="76545"/>
                  <a:pt x="645946" y="76545"/>
                </a:cubicBez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330199"/>
                </a:lnTo>
                <a:lnTo>
                  <a:pt x="0" y="330199"/>
                </a:lnTo>
                <a:close/>
              </a:path>
            </a:pathLst>
          </a:custGeom>
          <a:solidFill>
            <a:srgbClr val="F23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19171" y="393763"/>
            <a:ext cx="295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强劲的发展速度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93825" y="1015834"/>
            <a:ext cx="940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年第二季度阿里云营收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12.43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亿元，同比增长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156%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，持续保持三位数的增长。在全球云计算行业，阿里云的增速已大幅领先。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68493" y="5971149"/>
            <a:ext cx="102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0million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8493" y="5422645"/>
            <a:ext cx="102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million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68493" y="4874142"/>
            <a:ext cx="102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million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68493" y="4325639"/>
            <a:ext cx="102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million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1429" y="3777136"/>
            <a:ext cx="1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12million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97886" y="3228633"/>
            <a:ext cx="110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15million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642154" y="6450873"/>
            <a:ext cx="2907693" cy="369332"/>
            <a:chOff x="4911271" y="6450873"/>
            <a:chExt cx="2907693" cy="369332"/>
          </a:xfrm>
        </p:grpSpPr>
        <p:sp>
          <p:nvSpPr>
            <p:cNvPr id="42" name="矩形 41"/>
            <p:cNvSpPr/>
            <p:nvPr/>
          </p:nvSpPr>
          <p:spPr>
            <a:xfrm>
              <a:off x="4911271" y="6495839"/>
              <a:ext cx="381000" cy="279400"/>
            </a:xfrm>
            <a:prstGeom prst="rect">
              <a:avLst/>
            </a:prstGeom>
            <a:solidFill>
              <a:srgbClr val="F23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93114" y="6495839"/>
              <a:ext cx="381000" cy="279400"/>
            </a:xfrm>
            <a:prstGeom prst="rect">
              <a:avLst/>
            </a:prstGeom>
            <a:solidFill>
              <a:srgbClr val="26B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458127" y="6450873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增幅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095064" y="6450873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收入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436059" y="5034277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.85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亿元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C1D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504141" y="4441989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6.49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亿元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429552" y="4060316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8.19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亿元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182907" y="3546100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10.66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亿元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282640" y="2996600"/>
            <a:ext cx="150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12.43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1D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亿元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2193925" y="2593458"/>
            <a:ext cx="0" cy="2268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4191000" y="2561215"/>
            <a:ext cx="0" cy="1800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080125" y="2532640"/>
            <a:ext cx="0" cy="1404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7899400" y="2583933"/>
            <a:ext cx="0" cy="900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0036175" y="2594940"/>
            <a:ext cx="0" cy="396000"/>
          </a:xfrm>
          <a:prstGeom prst="line">
            <a:avLst/>
          </a:prstGeom>
          <a:ln w="38100">
            <a:solidFill>
              <a:srgbClr val="F23C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7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6" grpId="0"/>
      <p:bldP spid="47" grpId="0"/>
      <p:bldP spid="48" grpId="0"/>
      <p:bldP spid="49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60251" y="3013502"/>
            <a:ext cx="5471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Produced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by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Office</a:t>
            </a:r>
            <a:r>
              <a:rPr kumimoji="0" lang="en-US" altLang="zh-CN" sz="4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PLUS</a:t>
            </a:r>
            <a:r>
              <a:rPr kumimoji="0" lang="en-US" altLang="zh-CN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.cn</a:t>
            </a:r>
            <a:endParaRPr kumimoji="1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36" name="直线连接符 35"/>
          <p:cNvCxnSpPr/>
          <p:nvPr/>
        </p:nvCxnSpPr>
        <p:spPr>
          <a:xfrm>
            <a:off x="5177195" y="3382700"/>
            <a:ext cx="0" cy="28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5177195" y="3382700"/>
            <a:ext cx="0" cy="28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5181290" y="3382700"/>
            <a:ext cx="0" cy="288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693" y="3532878"/>
            <a:ext cx="623241" cy="623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513342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3250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3159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6590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51388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2308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04693" y="3203837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96067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89330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u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9458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7555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5175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23209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23234" y="3196709"/>
            <a:ext cx="304800" cy="5847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225800" y="3275563"/>
            <a:ext cx="5740400" cy="576064"/>
            <a:chOff x="2798440" y="2283718"/>
            <a:chExt cx="4305300" cy="432048"/>
          </a:xfrm>
        </p:grpSpPr>
        <p:sp>
          <p:nvSpPr>
            <p:cNvPr id="22" name="圆角矩形 21"/>
            <p:cNvSpPr/>
            <p:nvPr/>
          </p:nvSpPr>
          <p:spPr>
            <a:xfrm>
              <a:off x="2798440" y="2283718"/>
              <a:ext cx="3789784" cy="432048"/>
            </a:xfrm>
            <a:prstGeom prst="roundRect">
              <a:avLst>
                <a:gd name="adj" fmla="val 6869"/>
              </a:avLst>
            </a:prstGeom>
            <a:noFill/>
            <a:ln w="1270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6633029" y="2283718"/>
              <a:ext cx="470711" cy="432048"/>
            </a:xfrm>
            <a:prstGeom prst="roundRect">
              <a:avLst>
                <a:gd name="adj" fmla="val 6869"/>
              </a:avLst>
            </a:prstGeom>
            <a:noFill/>
            <a:ln w="1270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471870" y="3464375"/>
            <a:ext cx="353777" cy="355876"/>
            <a:chOff x="8737073" y="187993"/>
            <a:chExt cx="467546" cy="470320"/>
          </a:xfrm>
        </p:grpSpPr>
        <p:sp>
          <p:nvSpPr>
            <p:cNvPr id="25" name="椭圆 24"/>
            <p:cNvSpPr/>
            <p:nvPr/>
          </p:nvSpPr>
          <p:spPr>
            <a:xfrm>
              <a:off x="8737073" y="187993"/>
              <a:ext cx="325966" cy="325966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9018801" y="470065"/>
              <a:ext cx="185818" cy="18824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</p:cxnSp>
      </p:grpSp>
      <p:pic>
        <p:nvPicPr>
          <p:cNvPr id="27" name="打字0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4917" y="-1563555"/>
            <a:ext cx="812800" cy="812800"/>
          </a:xfrm>
          <a:prstGeom prst="rect">
            <a:avLst/>
          </a:prstGeom>
        </p:spPr>
      </p:pic>
      <p:pic>
        <p:nvPicPr>
          <p:cNvPr id="28" name="11111111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16480" y="-175557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Tm="0">
        <p14:flip dir="r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800"/>
                            </p:stCondLst>
                            <p:childTnLst>
                              <p:par>
                                <p:cTn id="6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6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4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800"/>
                            </p:stCondLst>
                            <p:childTnLst>
                              <p:par>
                                <p:cTn id="7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47170" numSld="99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0"/>
            <a:ext cx="12204000" cy="205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1.85185E-6 L 0 -2.17315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7562" y="3653135"/>
            <a:ext cx="9756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230</a:t>
            </a:r>
            <a:r>
              <a:rPr kumimoji="0" lang="zh-CN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万开发者选择的专业云服务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575" y="2295525"/>
            <a:ext cx="12134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全球领先的云计算服务平台</a:t>
            </a:r>
          </a:p>
        </p:txBody>
      </p:sp>
    </p:spTree>
    <p:extLst>
      <p:ext uri="{BB962C8B-B14F-4D97-AF65-F5344CB8AC3E}">
        <p14:creationId xmlns:p14="http://schemas.microsoft.com/office/powerpoint/2010/main" val="42510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-2986087" y="2960757"/>
            <a:ext cx="6615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拥抱云计算，从阿里云开始</a:t>
            </a:r>
          </a:p>
        </p:txBody>
      </p:sp>
      <p:sp>
        <p:nvSpPr>
          <p:cNvPr id="7" name="矩形 6"/>
          <p:cNvSpPr/>
          <p:nvPr/>
        </p:nvSpPr>
        <p:spPr>
          <a:xfrm>
            <a:off x="-1757270" y="2895600"/>
            <a:ext cx="65913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3" y="2757488"/>
            <a:ext cx="1476375" cy="134302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906963" y="2689225"/>
            <a:ext cx="0" cy="144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900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31" y="2548065"/>
            <a:ext cx="1511939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17721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-3.33333E-6 L 0.65091 -3.33333E-6 " pathEditMode="relative" rAng="0" ptsTypes="AA">
                                      <p:cBhvr>
                                        <p:cTn id="11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02704" y="0"/>
            <a:ext cx="11179479" cy="6858000"/>
          </a:xfrm>
          <a:prstGeom prst="rect">
            <a:avLst/>
          </a:prstGeom>
        </p:spPr>
      </p:pic>
      <p:sp>
        <p:nvSpPr>
          <p:cNvPr id="4" name="矩形 3" hidden="1"/>
          <p:cNvSpPr/>
          <p:nvPr/>
        </p:nvSpPr>
        <p:spPr>
          <a:xfrm>
            <a:off x="368300" y="1066800"/>
            <a:ext cx="10693400" cy="5384800"/>
          </a:xfrm>
          <a:custGeom>
            <a:avLst/>
            <a:gdLst>
              <a:gd name="connsiteX0" fmla="*/ 0 w 5308600"/>
              <a:gd name="connsiteY0" fmla="*/ 0 h 3683000"/>
              <a:gd name="connsiteX1" fmla="*/ 5308600 w 5308600"/>
              <a:gd name="connsiteY1" fmla="*/ 0 h 3683000"/>
              <a:gd name="connsiteX2" fmla="*/ 5308600 w 5308600"/>
              <a:gd name="connsiteY2" fmla="*/ 3683000 h 3683000"/>
              <a:gd name="connsiteX3" fmla="*/ 0 w 5308600"/>
              <a:gd name="connsiteY3" fmla="*/ 3683000 h 3683000"/>
              <a:gd name="connsiteX4" fmla="*/ 0 w 5308600"/>
              <a:gd name="connsiteY4" fmla="*/ 0 h 3683000"/>
              <a:gd name="connsiteX0" fmla="*/ 0 w 5308600"/>
              <a:gd name="connsiteY0" fmla="*/ 0 h 4203700"/>
              <a:gd name="connsiteX1" fmla="*/ 5308600 w 5308600"/>
              <a:gd name="connsiteY1" fmla="*/ 0 h 4203700"/>
              <a:gd name="connsiteX2" fmla="*/ 3035300 w 5308600"/>
              <a:gd name="connsiteY2" fmla="*/ 4203700 h 4203700"/>
              <a:gd name="connsiteX3" fmla="*/ 0 w 5308600"/>
              <a:gd name="connsiteY3" fmla="*/ 3683000 h 4203700"/>
              <a:gd name="connsiteX4" fmla="*/ 0 w 5308600"/>
              <a:gd name="connsiteY4" fmla="*/ 0 h 4203700"/>
              <a:gd name="connsiteX0" fmla="*/ 0 w 7023100"/>
              <a:gd name="connsiteY0" fmla="*/ 0 h 4203700"/>
              <a:gd name="connsiteX1" fmla="*/ 7023100 w 7023100"/>
              <a:gd name="connsiteY1" fmla="*/ 2184400 h 4203700"/>
              <a:gd name="connsiteX2" fmla="*/ 3035300 w 7023100"/>
              <a:gd name="connsiteY2" fmla="*/ 4203700 h 4203700"/>
              <a:gd name="connsiteX3" fmla="*/ 0 w 7023100"/>
              <a:gd name="connsiteY3" fmla="*/ 3683000 h 4203700"/>
              <a:gd name="connsiteX4" fmla="*/ 0 w 7023100"/>
              <a:gd name="connsiteY4" fmla="*/ 0 h 4203700"/>
              <a:gd name="connsiteX0" fmla="*/ 3670300 w 10693400"/>
              <a:gd name="connsiteY0" fmla="*/ 0 h 4203700"/>
              <a:gd name="connsiteX1" fmla="*/ 10693400 w 10693400"/>
              <a:gd name="connsiteY1" fmla="*/ 2184400 h 4203700"/>
              <a:gd name="connsiteX2" fmla="*/ 6705600 w 10693400"/>
              <a:gd name="connsiteY2" fmla="*/ 4203700 h 4203700"/>
              <a:gd name="connsiteX3" fmla="*/ 0 w 10693400"/>
              <a:gd name="connsiteY3" fmla="*/ 812800 h 4203700"/>
              <a:gd name="connsiteX4" fmla="*/ 3670300 w 10693400"/>
              <a:gd name="connsiteY4" fmla="*/ 0 h 4203700"/>
              <a:gd name="connsiteX0" fmla="*/ 3924300 w 10693400"/>
              <a:gd name="connsiteY0" fmla="*/ 0 h 5384800"/>
              <a:gd name="connsiteX1" fmla="*/ 10693400 w 10693400"/>
              <a:gd name="connsiteY1" fmla="*/ 3365500 h 5384800"/>
              <a:gd name="connsiteX2" fmla="*/ 6705600 w 10693400"/>
              <a:gd name="connsiteY2" fmla="*/ 5384800 h 5384800"/>
              <a:gd name="connsiteX3" fmla="*/ 0 w 10693400"/>
              <a:gd name="connsiteY3" fmla="*/ 1993900 h 5384800"/>
              <a:gd name="connsiteX4" fmla="*/ 3924300 w 10693400"/>
              <a:gd name="connsiteY4" fmla="*/ 0 h 53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00" h="5384800">
                <a:moveTo>
                  <a:pt x="3924300" y="0"/>
                </a:moveTo>
                <a:lnTo>
                  <a:pt x="10693400" y="3365500"/>
                </a:lnTo>
                <a:lnTo>
                  <a:pt x="6705600" y="5384800"/>
                </a:lnTo>
                <a:lnTo>
                  <a:pt x="0" y="1993900"/>
                </a:lnTo>
                <a:lnTo>
                  <a:pt x="3924300" y="0"/>
                </a:lnTo>
                <a:close/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 hidden="1"/>
          <p:cNvSpPr/>
          <p:nvPr/>
        </p:nvSpPr>
        <p:spPr>
          <a:xfrm>
            <a:off x="341161" y="1317625"/>
            <a:ext cx="10693400" cy="5384800"/>
          </a:xfrm>
          <a:custGeom>
            <a:avLst/>
            <a:gdLst>
              <a:gd name="connsiteX0" fmla="*/ 0 w 5308600"/>
              <a:gd name="connsiteY0" fmla="*/ 0 h 3683000"/>
              <a:gd name="connsiteX1" fmla="*/ 5308600 w 5308600"/>
              <a:gd name="connsiteY1" fmla="*/ 0 h 3683000"/>
              <a:gd name="connsiteX2" fmla="*/ 5308600 w 5308600"/>
              <a:gd name="connsiteY2" fmla="*/ 3683000 h 3683000"/>
              <a:gd name="connsiteX3" fmla="*/ 0 w 5308600"/>
              <a:gd name="connsiteY3" fmla="*/ 3683000 h 3683000"/>
              <a:gd name="connsiteX4" fmla="*/ 0 w 5308600"/>
              <a:gd name="connsiteY4" fmla="*/ 0 h 3683000"/>
              <a:gd name="connsiteX0" fmla="*/ 0 w 5308600"/>
              <a:gd name="connsiteY0" fmla="*/ 0 h 4203700"/>
              <a:gd name="connsiteX1" fmla="*/ 5308600 w 5308600"/>
              <a:gd name="connsiteY1" fmla="*/ 0 h 4203700"/>
              <a:gd name="connsiteX2" fmla="*/ 3035300 w 5308600"/>
              <a:gd name="connsiteY2" fmla="*/ 4203700 h 4203700"/>
              <a:gd name="connsiteX3" fmla="*/ 0 w 5308600"/>
              <a:gd name="connsiteY3" fmla="*/ 3683000 h 4203700"/>
              <a:gd name="connsiteX4" fmla="*/ 0 w 5308600"/>
              <a:gd name="connsiteY4" fmla="*/ 0 h 4203700"/>
              <a:gd name="connsiteX0" fmla="*/ 0 w 7023100"/>
              <a:gd name="connsiteY0" fmla="*/ 0 h 4203700"/>
              <a:gd name="connsiteX1" fmla="*/ 7023100 w 7023100"/>
              <a:gd name="connsiteY1" fmla="*/ 2184400 h 4203700"/>
              <a:gd name="connsiteX2" fmla="*/ 3035300 w 7023100"/>
              <a:gd name="connsiteY2" fmla="*/ 4203700 h 4203700"/>
              <a:gd name="connsiteX3" fmla="*/ 0 w 7023100"/>
              <a:gd name="connsiteY3" fmla="*/ 3683000 h 4203700"/>
              <a:gd name="connsiteX4" fmla="*/ 0 w 7023100"/>
              <a:gd name="connsiteY4" fmla="*/ 0 h 4203700"/>
              <a:gd name="connsiteX0" fmla="*/ 3670300 w 10693400"/>
              <a:gd name="connsiteY0" fmla="*/ 0 h 4203700"/>
              <a:gd name="connsiteX1" fmla="*/ 10693400 w 10693400"/>
              <a:gd name="connsiteY1" fmla="*/ 2184400 h 4203700"/>
              <a:gd name="connsiteX2" fmla="*/ 6705600 w 10693400"/>
              <a:gd name="connsiteY2" fmla="*/ 4203700 h 4203700"/>
              <a:gd name="connsiteX3" fmla="*/ 0 w 10693400"/>
              <a:gd name="connsiteY3" fmla="*/ 812800 h 4203700"/>
              <a:gd name="connsiteX4" fmla="*/ 3670300 w 10693400"/>
              <a:gd name="connsiteY4" fmla="*/ 0 h 4203700"/>
              <a:gd name="connsiteX0" fmla="*/ 3924300 w 10693400"/>
              <a:gd name="connsiteY0" fmla="*/ 0 h 5384800"/>
              <a:gd name="connsiteX1" fmla="*/ 10693400 w 10693400"/>
              <a:gd name="connsiteY1" fmla="*/ 3365500 h 5384800"/>
              <a:gd name="connsiteX2" fmla="*/ 6705600 w 10693400"/>
              <a:gd name="connsiteY2" fmla="*/ 5384800 h 5384800"/>
              <a:gd name="connsiteX3" fmla="*/ 0 w 10693400"/>
              <a:gd name="connsiteY3" fmla="*/ 1993900 h 5384800"/>
              <a:gd name="connsiteX4" fmla="*/ 3924300 w 10693400"/>
              <a:gd name="connsiteY4" fmla="*/ 0 h 53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3400" h="5384800">
                <a:moveTo>
                  <a:pt x="3924300" y="0"/>
                </a:moveTo>
                <a:lnTo>
                  <a:pt x="10693400" y="3365500"/>
                </a:lnTo>
                <a:lnTo>
                  <a:pt x="6705600" y="5384800"/>
                </a:lnTo>
                <a:lnTo>
                  <a:pt x="0" y="1993900"/>
                </a:lnTo>
                <a:lnTo>
                  <a:pt x="3924300" y="0"/>
                </a:lnTo>
                <a:close/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057105" y="1636712"/>
            <a:ext cx="924717" cy="2308218"/>
            <a:chOff x="6057105" y="1636712"/>
            <a:chExt cx="924717" cy="2308218"/>
          </a:xfrm>
        </p:grpSpPr>
        <p:sp>
          <p:nvSpPr>
            <p:cNvPr id="13" name="六边形 12"/>
            <p:cNvSpPr/>
            <p:nvPr/>
          </p:nvSpPr>
          <p:spPr>
            <a:xfrm>
              <a:off x="6069013" y="1636712"/>
              <a:ext cx="904874" cy="312738"/>
            </a:xfrm>
            <a:custGeom>
              <a:avLst/>
              <a:gdLst>
                <a:gd name="connsiteX0" fmla="*/ 0 w 666750"/>
                <a:gd name="connsiteY0" fmla="*/ 304800 h 609600"/>
                <a:gd name="connsiteX1" fmla="*/ 152400 w 666750"/>
                <a:gd name="connsiteY1" fmla="*/ 0 h 609600"/>
                <a:gd name="connsiteX2" fmla="*/ 514350 w 666750"/>
                <a:gd name="connsiteY2" fmla="*/ 0 h 609600"/>
                <a:gd name="connsiteX3" fmla="*/ 666750 w 666750"/>
                <a:gd name="connsiteY3" fmla="*/ 304800 h 609600"/>
                <a:gd name="connsiteX4" fmla="*/ 514350 w 666750"/>
                <a:gd name="connsiteY4" fmla="*/ 609600 h 609600"/>
                <a:gd name="connsiteX5" fmla="*/ 152400 w 666750"/>
                <a:gd name="connsiteY5" fmla="*/ 609600 h 609600"/>
                <a:gd name="connsiteX6" fmla="*/ 0 w 666750"/>
                <a:gd name="connsiteY6" fmla="*/ 304800 h 609600"/>
                <a:gd name="connsiteX0" fmla="*/ 0 w 666750"/>
                <a:gd name="connsiteY0" fmla="*/ 304800 h 609600"/>
                <a:gd name="connsiteX1" fmla="*/ 152400 w 666750"/>
                <a:gd name="connsiteY1" fmla="*/ 0 h 609600"/>
                <a:gd name="connsiteX2" fmla="*/ 514350 w 666750"/>
                <a:gd name="connsiteY2" fmla="*/ 0 h 609600"/>
                <a:gd name="connsiteX3" fmla="*/ 666750 w 666750"/>
                <a:gd name="connsiteY3" fmla="*/ 304800 h 609600"/>
                <a:gd name="connsiteX4" fmla="*/ 514350 w 666750"/>
                <a:gd name="connsiteY4" fmla="*/ 609600 h 609600"/>
                <a:gd name="connsiteX5" fmla="*/ 241300 w 666750"/>
                <a:gd name="connsiteY5" fmla="*/ 279400 h 609600"/>
                <a:gd name="connsiteX6" fmla="*/ 0 w 666750"/>
                <a:gd name="connsiteY6" fmla="*/ 304800 h 6096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54000 h 304800"/>
                <a:gd name="connsiteX5" fmla="*/ 241300 w 666750"/>
                <a:gd name="connsiteY5" fmla="*/ 279400 h 304800"/>
                <a:gd name="connsiteX6" fmla="*/ 0 w 666750"/>
                <a:gd name="connsiteY6" fmla="*/ 304800 h 3048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77812 h 304800"/>
                <a:gd name="connsiteX5" fmla="*/ 241300 w 666750"/>
                <a:gd name="connsiteY5" fmla="*/ 279400 h 304800"/>
                <a:gd name="connsiteX6" fmla="*/ 0 w 666750"/>
                <a:gd name="connsiteY6" fmla="*/ 304800 h 3048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77812 h 304800"/>
                <a:gd name="connsiteX5" fmla="*/ 203200 w 666750"/>
                <a:gd name="connsiteY5" fmla="*/ 279400 h 304800"/>
                <a:gd name="connsiteX6" fmla="*/ 0 w 666750"/>
                <a:gd name="connsiteY6" fmla="*/ 304800 h 304800"/>
                <a:gd name="connsiteX0" fmla="*/ 0 w 833437"/>
                <a:gd name="connsiteY0" fmla="*/ 304800 h 304800"/>
                <a:gd name="connsiteX1" fmla="*/ 152400 w 833437"/>
                <a:gd name="connsiteY1" fmla="*/ 0 h 304800"/>
                <a:gd name="connsiteX2" fmla="*/ 514350 w 833437"/>
                <a:gd name="connsiteY2" fmla="*/ 0 h 304800"/>
                <a:gd name="connsiteX3" fmla="*/ 833437 w 833437"/>
                <a:gd name="connsiteY3" fmla="*/ 121443 h 304800"/>
                <a:gd name="connsiteX4" fmla="*/ 552450 w 833437"/>
                <a:gd name="connsiteY4" fmla="*/ 277812 h 304800"/>
                <a:gd name="connsiteX5" fmla="*/ 203200 w 833437"/>
                <a:gd name="connsiteY5" fmla="*/ 279400 h 304800"/>
                <a:gd name="connsiteX6" fmla="*/ 0 w 833437"/>
                <a:gd name="connsiteY6" fmla="*/ 304800 h 304800"/>
                <a:gd name="connsiteX0" fmla="*/ 0 w 833437"/>
                <a:gd name="connsiteY0" fmla="*/ 328612 h 328612"/>
                <a:gd name="connsiteX1" fmla="*/ 152400 w 833437"/>
                <a:gd name="connsiteY1" fmla="*/ 23812 h 328612"/>
                <a:gd name="connsiteX2" fmla="*/ 552450 w 833437"/>
                <a:gd name="connsiteY2" fmla="*/ 0 h 328612"/>
                <a:gd name="connsiteX3" fmla="*/ 833437 w 833437"/>
                <a:gd name="connsiteY3" fmla="*/ 145255 h 328612"/>
                <a:gd name="connsiteX4" fmla="*/ 552450 w 833437"/>
                <a:gd name="connsiteY4" fmla="*/ 301624 h 328612"/>
                <a:gd name="connsiteX5" fmla="*/ 203200 w 833437"/>
                <a:gd name="connsiteY5" fmla="*/ 303212 h 328612"/>
                <a:gd name="connsiteX6" fmla="*/ 0 w 833437"/>
                <a:gd name="connsiteY6" fmla="*/ 328612 h 328612"/>
                <a:gd name="connsiteX0" fmla="*/ 0 w 833437"/>
                <a:gd name="connsiteY0" fmla="*/ 328612 h 328612"/>
                <a:gd name="connsiteX1" fmla="*/ 152400 w 833437"/>
                <a:gd name="connsiteY1" fmla="*/ 23812 h 328612"/>
                <a:gd name="connsiteX2" fmla="*/ 552450 w 833437"/>
                <a:gd name="connsiteY2" fmla="*/ 0 h 328612"/>
                <a:gd name="connsiteX3" fmla="*/ 833437 w 833437"/>
                <a:gd name="connsiteY3" fmla="*/ 145255 h 328612"/>
                <a:gd name="connsiteX4" fmla="*/ 550069 w 833437"/>
                <a:gd name="connsiteY4" fmla="*/ 299243 h 328612"/>
                <a:gd name="connsiteX5" fmla="*/ 203200 w 833437"/>
                <a:gd name="connsiteY5" fmla="*/ 303212 h 328612"/>
                <a:gd name="connsiteX6" fmla="*/ 0 w 833437"/>
                <a:gd name="connsiteY6" fmla="*/ 328612 h 328612"/>
                <a:gd name="connsiteX0" fmla="*/ 0 w 904874"/>
                <a:gd name="connsiteY0" fmla="*/ 154780 h 303212"/>
                <a:gd name="connsiteX1" fmla="*/ 223837 w 904874"/>
                <a:gd name="connsiteY1" fmla="*/ 23812 h 303212"/>
                <a:gd name="connsiteX2" fmla="*/ 623887 w 904874"/>
                <a:gd name="connsiteY2" fmla="*/ 0 h 303212"/>
                <a:gd name="connsiteX3" fmla="*/ 904874 w 904874"/>
                <a:gd name="connsiteY3" fmla="*/ 145255 h 303212"/>
                <a:gd name="connsiteX4" fmla="*/ 621506 w 904874"/>
                <a:gd name="connsiteY4" fmla="*/ 299243 h 303212"/>
                <a:gd name="connsiteX5" fmla="*/ 274637 w 904874"/>
                <a:gd name="connsiteY5" fmla="*/ 303212 h 303212"/>
                <a:gd name="connsiteX6" fmla="*/ 0 w 904874"/>
                <a:gd name="connsiteY6" fmla="*/ 154780 h 303212"/>
                <a:gd name="connsiteX0" fmla="*/ 0 w 904874"/>
                <a:gd name="connsiteY0" fmla="*/ 166687 h 315119"/>
                <a:gd name="connsiteX1" fmla="*/ 311943 w 904874"/>
                <a:gd name="connsiteY1" fmla="*/ 0 h 315119"/>
                <a:gd name="connsiteX2" fmla="*/ 623887 w 904874"/>
                <a:gd name="connsiteY2" fmla="*/ 11907 h 315119"/>
                <a:gd name="connsiteX3" fmla="*/ 904874 w 904874"/>
                <a:gd name="connsiteY3" fmla="*/ 157162 h 315119"/>
                <a:gd name="connsiteX4" fmla="*/ 621506 w 904874"/>
                <a:gd name="connsiteY4" fmla="*/ 311150 h 315119"/>
                <a:gd name="connsiteX5" fmla="*/ 274637 w 904874"/>
                <a:gd name="connsiteY5" fmla="*/ 315119 h 315119"/>
                <a:gd name="connsiteX6" fmla="*/ 0 w 904874"/>
                <a:gd name="connsiteY6" fmla="*/ 166687 h 315119"/>
                <a:gd name="connsiteX0" fmla="*/ 0 w 904874"/>
                <a:gd name="connsiteY0" fmla="*/ 164306 h 312738"/>
                <a:gd name="connsiteX1" fmla="*/ 302418 w 904874"/>
                <a:gd name="connsiteY1" fmla="*/ 0 h 312738"/>
                <a:gd name="connsiteX2" fmla="*/ 623887 w 904874"/>
                <a:gd name="connsiteY2" fmla="*/ 9526 h 312738"/>
                <a:gd name="connsiteX3" fmla="*/ 904874 w 904874"/>
                <a:gd name="connsiteY3" fmla="*/ 154781 h 312738"/>
                <a:gd name="connsiteX4" fmla="*/ 621506 w 904874"/>
                <a:gd name="connsiteY4" fmla="*/ 308769 h 312738"/>
                <a:gd name="connsiteX5" fmla="*/ 274637 w 904874"/>
                <a:gd name="connsiteY5" fmla="*/ 312738 h 312738"/>
                <a:gd name="connsiteX6" fmla="*/ 0 w 904874"/>
                <a:gd name="connsiteY6" fmla="*/ 164306 h 31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312738">
                  <a:moveTo>
                    <a:pt x="0" y="164306"/>
                  </a:moveTo>
                  <a:lnTo>
                    <a:pt x="302418" y="0"/>
                  </a:lnTo>
                  <a:lnTo>
                    <a:pt x="623887" y="9526"/>
                  </a:lnTo>
                  <a:lnTo>
                    <a:pt x="904874" y="154781"/>
                  </a:lnTo>
                  <a:lnTo>
                    <a:pt x="621506" y="308769"/>
                  </a:lnTo>
                  <a:lnTo>
                    <a:pt x="274637" y="312738"/>
                  </a:lnTo>
                  <a:lnTo>
                    <a:pt x="0" y="164306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345236" y="1954207"/>
              <a:ext cx="34925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057105" y="1801805"/>
              <a:ext cx="289720" cy="2143125"/>
            </a:xfrm>
            <a:custGeom>
              <a:avLst/>
              <a:gdLst>
                <a:gd name="connsiteX0" fmla="*/ 0 w 349250"/>
                <a:gd name="connsiteY0" fmla="*/ 0 h 1981200"/>
                <a:gd name="connsiteX1" fmla="*/ 349250 w 349250"/>
                <a:gd name="connsiteY1" fmla="*/ 0 h 1981200"/>
                <a:gd name="connsiteX2" fmla="*/ 349250 w 349250"/>
                <a:gd name="connsiteY2" fmla="*/ 1981200 h 1981200"/>
                <a:gd name="connsiteX3" fmla="*/ 0 w 349250"/>
                <a:gd name="connsiteY3" fmla="*/ 1981200 h 1981200"/>
                <a:gd name="connsiteX4" fmla="*/ 0 w 349250"/>
                <a:gd name="connsiteY4" fmla="*/ 0 h 1981200"/>
                <a:gd name="connsiteX0" fmla="*/ 0 w 658813"/>
                <a:gd name="connsiteY0" fmla="*/ 85725 h 2066925"/>
                <a:gd name="connsiteX1" fmla="*/ 658813 w 658813"/>
                <a:gd name="connsiteY1" fmla="*/ 0 h 2066925"/>
                <a:gd name="connsiteX2" fmla="*/ 349250 w 658813"/>
                <a:gd name="connsiteY2" fmla="*/ 2066925 h 2066925"/>
                <a:gd name="connsiteX3" fmla="*/ 0 w 658813"/>
                <a:gd name="connsiteY3" fmla="*/ 2066925 h 2066925"/>
                <a:gd name="connsiteX4" fmla="*/ 0 w 658813"/>
                <a:gd name="connsiteY4" fmla="*/ 85725 h 2066925"/>
                <a:gd name="connsiteX0" fmla="*/ 385762 w 658813"/>
                <a:gd name="connsiteY0" fmla="*/ 0 h 2209800"/>
                <a:gd name="connsiteX1" fmla="*/ 658813 w 658813"/>
                <a:gd name="connsiteY1" fmla="*/ 142875 h 2209800"/>
                <a:gd name="connsiteX2" fmla="*/ 349250 w 658813"/>
                <a:gd name="connsiteY2" fmla="*/ 2209800 h 2209800"/>
                <a:gd name="connsiteX3" fmla="*/ 0 w 658813"/>
                <a:gd name="connsiteY3" fmla="*/ 2209800 h 2209800"/>
                <a:gd name="connsiteX4" fmla="*/ 385762 w 658813"/>
                <a:gd name="connsiteY4" fmla="*/ 0 h 2209800"/>
                <a:gd name="connsiteX0" fmla="*/ 385762 w 663575"/>
                <a:gd name="connsiteY0" fmla="*/ 0 h 2209800"/>
                <a:gd name="connsiteX1" fmla="*/ 658813 w 663575"/>
                <a:gd name="connsiteY1" fmla="*/ 142875 h 2209800"/>
                <a:gd name="connsiteX2" fmla="*/ 663575 w 663575"/>
                <a:gd name="connsiteY2" fmla="*/ 2143125 h 2209800"/>
                <a:gd name="connsiteX3" fmla="*/ 0 w 663575"/>
                <a:gd name="connsiteY3" fmla="*/ 2209800 h 2209800"/>
                <a:gd name="connsiteX4" fmla="*/ 385762 w 663575"/>
                <a:gd name="connsiteY4" fmla="*/ 0 h 2209800"/>
                <a:gd name="connsiteX0" fmla="*/ 0 w 277813"/>
                <a:gd name="connsiteY0" fmla="*/ 0 h 2143125"/>
                <a:gd name="connsiteX1" fmla="*/ 273051 w 277813"/>
                <a:gd name="connsiteY1" fmla="*/ 142875 h 2143125"/>
                <a:gd name="connsiteX2" fmla="*/ 277813 w 277813"/>
                <a:gd name="connsiteY2" fmla="*/ 2143125 h 2143125"/>
                <a:gd name="connsiteX3" fmla="*/ 19050 w 277813"/>
                <a:gd name="connsiteY3" fmla="*/ 2000250 h 2143125"/>
                <a:gd name="connsiteX4" fmla="*/ 0 w 277813"/>
                <a:gd name="connsiteY4" fmla="*/ 0 h 2143125"/>
                <a:gd name="connsiteX0" fmla="*/ 11907 w 289720"/>
                <a:gd name="connsiteY0" fmla="*/ 0 h 2143125"/>
                <a:gd name="connsiteX1" fmla="*/ 284958 w 289720"/>
                <a:gd name="connsiteY1" fmla="*/ 142875 h 2143125"/>
                <a:gd name="connsiteX2" fmla="*/ 289720 w 289720"/>
                <a:gd name="connsiteY2" fmla="*/ 2143125 h 2143125"/>
                <a:gd name="connsiteX3" fmla="*/ 0 w 289720"/>
                <a:gd name="connsiteY3" fmla="*/ 1983581 h 2143125"/>
                <a:gd name="connsiteX4" fmla="*/ 11907 w 289720"/>
                <a:gd name="connsiteY4" fmla="*/ 0 h 214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720" h="2143125">
                  <a:moveTo>
                    <a:pt x="11907" y="0"/>
                  </a:moveTo>
                  <a:lnTo>
                    <a:pt x="284958" y="142875"/>
                  </a:lnTo>
                  <a:cubicBezTo>
                    <a:pt x="286545" y="809625"/>
                    <a:pt x="288133" y="1476375"/>
                    <a:pt x="289720" y="2143125"/>
                  </a:cubicBezTo>
                  <a:lnTo>
                    <a:pt x="0" y="1983581"/>
                  </a:lnTo>
                  <a:lnTo>
                    <a:pt x="11907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94485" y="1804190"/>
              <a:ext cx="287337" cy="2133600"/>
            </a:xfrm>
            <a:custGeom>
              <a:avLst/>
              <a:gdLst>
                <a:gd name="connsiteX0" fmla="*/ 0 w 349250"/>
                <a:gd name="connsiteY0" fmla="*/ 0 h 1981200"/>
                <a:gd name="connsiteX1" fmla="*/ 349250 w 349250"/>
                <a:gd name="connsiteY1" fmla="*/ 0 h 1981200"/>
                <a:gd name="connsiteX2" fmla="*/ 349250 w 349250"/>
                <a:gd name="connsiteY2" fmla="*/ 1981200 h 1981200"/>
                <a:gd name="connsiteX3" fmla="*/ 0 w 349250"/>
                <a:gd name="connsiteY3" fmla="*/ 1981200 h 1981200"/>
                <a:gd name="connsiteX4" fmla="*/ 0 w 349250"/>
                <a:gd name="connsiteY4" fmla="*/ 0 h 1981200"/>
                <a:gd name="connsiteX0" fmla="*/ 0 w 349250"/>
                <a:gd name="connsiteY0" fmla="*/ 152400 h 2133600"/>
                <a:gd name="connsiteX1" fmla="*/ 282575 w 349250"/>
                <a:gd name="connsiteY1" fmla="*/ 0 h 2133600"/>
                <a:gd name="connsiteX2" fmla="*/ 349250 w 349250"/>
                <a:gd name="connsiteY2" fmla="*/ 2133600 h 2133600"/>
                <a:gd name="connsiteX3" fmla="*/ 0 w 349250"/>
                <a:gd name="connsiteY3" fmla="*/ 2133600 h 2133600"/>
                <a:gd name="connsiteX4" fmla="*/ 0 w 349250"/>
                <a:gd name="connsiteY4" fmla="*/ 152400 h 2133600"/>
                <a:gd name="connsiteX0" fmla="*/ 0 w 282575"/>
                <a:gd name="connsiteY0" fmla="*/ 152400 h 2133600"/>
                <a:gd name="connsiteX1" fmla="*/ 282575 w 282575"/>
                <a:gd name="connsiteY1" fmla="*/ 0 h 2133600"/>
                <a:gd name="connsiteX2" fmla="*/ 244475 w 282575"/>
                <a:gd name="connsiteY2" fmla="*/ 1938338 h 2133600"/>
                <a:gd name="connsiteX3" fmla="*/ 0 w 282575"/>
                <a:gd name="connsiteY3" fmla="*/ 2133600 h 2133600"/>
                <a:gd name="connsiteX4" fmla="*/ 0 w 282575"/>
                <a:gd name="connsiteY4" fmla="*/ 152400 h 2133600"/>
                <a:gd name="connsiteX0" fmla="*/ 0 w 287337"/>
                <a:gd name="connsiteY0" fmla="*/ 152400 h 2133600"/>
                <a:gd name="connsiteX1" fmla="*/ 282575 w 287337"/>
                <a:gd name="connsiteY1" fmla="*/ 0 h 2133600"/>
                <a:gd name="connsiteX2" fmla="*/ 287337 w 287337"/>
                <a:gd name="connsiteY2" fmla="*/ 1976438 h 2133600"/>
                <a:gd name="connsiteX3" fmla="*/ 0 w 287337"/>
                <a:gd name="connsiteY3" fmla="*/ 2133600 h 2133600"/>
                <a:gd name="connsiteX4" fmla="*/ 0 w 287337"/>
                <a:gd name="connsiteY4" fmla="*/ 15240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337" h="2133600">
                  <a:moveTo>
                    <a:pt x="0" y="152400"/>
                  </a:moveTo>
                  <a:lnTo>
                    <a:pt x="282575" y="0"/>
                  </a:lnTo>
                  <a:cubicBezTo>
                    <a:pt x="284162" y="658813"/>
                    <a:pt x="285750" y="1317625"/>
                    <a:pt x="287337" y="1976438"/>
                  </a:cubicBezTo>
                  <a:lnTo>
                    <a:pt x="0" y="2133600"/>
                  </a:lnTo>
                  <a:lnTo>
                    <a:pt x="0" y="15240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2"/>
            <p:cNvSpPr/>
            <p:nvPr/>
          </p:nvSpPr>
          <p:spPr>
            <a:xfrm>
              <a:off x="6067424" y="3622669"/>
              <a:ext cx="904874" cy="312738"/>
            </a:xfrm>
            <a:custGeom>
              <a:avLst/>
              <a:gdLst>
                <a:gd name="connsiteX0" fmla="*/ 0 w 666750"/>
                <a:gd name="connsiteY0" fmla="*/ 304800 h 609600"/>
                <a:gd name="connsiteX1" fmla="*/ 152400 w 666750"/>
                <a:gd name="connsiteY1" fmla="*/ 0 h 609600"/>
                <a:gd name="connsiteX2" fmla="*/ 514350 w 666750"/>
                <a:gd name="connsiteY2" fmla="*/ 0 h 609600"/>
                <a:gd name="connsiteX3" fmla="*/ 666750 w 666750"/>
                <a:gd name="connsiteY3" fmla="*/ 304800 h 609600"/>
                <a:gd name="connsiteX4" fmla="*/ 514350 w 666750"/>
                <a:gd name="connsiteY4" fmla="*/ 609600 h 609600"/>
                <a:gd name="connsiteX5" fmla="*/ 152400 w 666750"/>
                <a:gd name="connsiteY5" fmla="*/ 609600 h 609600"/>
                <a:gd name="connsiteX6" fmla="*/ 0 w 666750"/>
                <a:gd name="connsiteY6" fmla="*/ 304800 h 609600"/>
                <a:gd name="connsiteX0" fmla="*/ 0 w 666750"/>
                <a:gd name="connsiteY0" fmla="*/ 304800 h 609600"/>
                <a:gd name="connsiteX1" fmla="*/ 152400 w 666750"/>
                <a:gd name="connsiteY1" fmla="*/ 0 h 609600"/>
                <a:gd name="connsiteX2" fmla="*/ 514350 w 666750"/>
                <a:gd name="connsiteY2" fmla="*/ 0 h 609600"/>
                <a:gd name="connsiteX3" fmla="*/ 666750 w 666750"/>
                <a:gd name="connsiteY3" fmla="*/ 304800 h 609600"/>
                <a:gd name="connsiteX4" fmla="*/ 514350 w 666750"/>
                <a:gd name="connsiteY4" fmla="*/ 609600 h 609600"/>
                <a:gd name="connsiteX5" fmla="*/ 241300 w 666750"/>
                <a:gd name="connsiteY5" fmla="*/ 279400 h 609600"/>
                <a:gd name="connsiteX6" fmla="*/ 0 w 666750"/>
                <a:gd name="connsiteY6" fmla="*/ 304800 h 6096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54000 h 304800"/>
                <a:gd name="connsiteX5" fmla="*/ 241300 w 666750"/>
                <a:gd name="connsiteY5" fmla="*/ 279400 h 304800"/>
                <a:gd name="connsiteX6" fmla="*/ 0 w 666750"/>
                <a:gd name="connsiteY6" fmla="*/ 304800 h 3048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77812 h 304800"/>
                <a:gd name="connsiteX5" fmla="*/ 241300 w 666750"/>
                <a:gd name="connsiteY5" fmla="*/ 279400 h 304800"/>
                <a:gd name="connsiteX6" fmla="*/ 0 w 666750"/>
                <a:gd name="connsiteY6" fmla="*/ 304800 h 3048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77812 h 304800"/>
                <a:gd name="connsiteX5" fmla="*/ 203200 w 666750"/>
                <a:gd name="connsiteY5" fmla="*/ 279400 h 304800"/>
                <a:gd name="connsiteX6" fmla="*/ 0 w 666750"/>
                <a:gd name="connsiteY6" fmla="*/ 304800 h 304800"/>
                <a:gd name="connsiteX0" fmla="*/ 0 w 833437"/>
                <a:gd name="connsiteY0" fmla="*/ 304800 h 304800"/>
                <a:gd name="connsiteX1" fmla="*/ 152400 w 833437"/>
                <a:gd name="connsiteY1" fmla="*/ 0 h 304800"/>
                <a:gd name="connsiteX2" fmla="*/ 514350 w 833437"/>
                <a:gd name="connsiteY2" fmla="*/ 0 h 304800"/>
                <a:gd name="connsiteX3" fmla="*/ 833437 w 833437"/>
                <a:gd name="connsiteY3" fmla="*/ 121443 h 304800"/>
                <a:gd name="connsiteX4" fmla="*/ 552450 w 833437"/>
                <a:gd name="connsiteY4" fmla="*/ 277812 h 304800"/>
                <a:gd name="connsiteX5" fmla="*/ 203200 w 833437"/>
                <a:gd name="connsiteY5" fmla="*/ 279400 h 304800"/>
                <a:gd name="connsiteX6" fmla="*/ 0 w 833437"/>
                <a:gd name="connsiteY6" fmla="*/ 304800 h 304800"/>
                <a:gd name="connsiteX0" fmla="*/ 0 w 833437"/>
                <a:gd name="connsiteY0" fmla="*/ 328612 h 328612"/>
                <a:gd name="connsiteX1" fmla="*/ 152400 w 833437"/>
                <a:gd name="connsiteY1" fmla="*/ 23812 h 328612"/>
                <a:gd name="connsiteX2" fmla="*/ 552450 w 833437"/>
                <a:gd name="connsiteY2" fmla="*/ 0 h 328612"/>
                <a:gd name="connsiteX3" fmla="*/ 833437 w 833437"/>
                <a:gd name="connsiteY3" fmla="*/ 145255 h 328612"/>
                <a:gd name="connsiteX4" fmla="*/ 552450 w 833437"/>
                <a:gd name="connsiteY4" fmla="*/ 301624 h 328612"/>
                <a:gd name="connsiteX5" fmla="*/ 203200 w 833437"/>
                <a:gd name="connsiteY5" fmla="*/ 303212 h 328612"/>
                <a:gd name="connsiteX6" fmla="*/ 0 w 833437"/>
                <a:gd name="connsiteY6" fmla="*/ 328612 h 328612"/>
                <a:gd name="connsiteX0" fmla="*/ 0 w 833437"/>
                <a:gd name="connsiteY0" fmla="*/ 328612 h 328612"/>
                <a:gd name="connsiteX1" fmla="*/ 152400 w 833437"/>
                <a:gd name="connsiteY1" fmla="*/ 23812 h 328612"/>
                <a:gd name="connsiteX2" fmla="*/ 552450 w 833437"/>
                <a:gd name="connsiteY2" fmla="*/ 0 h 328612"/>
                <a:gd name="connsiteX3" fmla="*/ 833437 w 833437"/>
                <a:gd name="connsiteY3" fmla="*/ 145255 h 328612"/>
                <a:gd name="connsiteX4" fmla="*/ 550069 w 833437"/>
                <a:gd name="connsiteY4" fmla="*/ 299243 h 328612"/>
                <a:gd name="connsiteX5" fmla="*/ 203200 w 833437"/>
                <a:gd name="connsiteY5" fmla="*/ 303212 h 328612"/>
                <a:gd name="connsiteX6" fmla="*/ 0 w 833437"/>
                <a:gd name="connsiteY6" fmla="*/ 328612 h 328612"/>
                <a:gd name="connsiteX0" fmla="*/ 0 w 904874"/>
                <a:gd name="connsiteY0" fmla="*/ 154780 h 303212"/>
                <a:gd name="connsiteX1" fmla="*/ 223837 w 904874"/>
                <a:gd name="connsiteY1" fmla="*/ 23812 h 303212"/>
                <a:gd name="connsiteX2" fmla="*/ 623887 w 904874"/>
                <a:gd name="connsiteY2" fmla="*/ 0 h 303212"/>
                <a:gd name="connsiteX3" fmla="*/ 904874 w 904874"/>
                <a:gd name="connsiteY3" fmla="*/ 145255 h 303212"/>
                <a:gd name="connsiteX4" fmla="*/ 621506 w 904874"/>
                <a:gd name="connsiteY4" fmla="*/ 299243 h 303212"/>
                <a:gd name="connsiteX5" fmla="*/ 274637 w 904874"/>
                <a:gd name="connsiteY5" fmla="*/ 303212 h 303212"/>
                <a:gd name="connsiteX6" fmla="*/ 0 w 904874"/>
                <a:gd name="connsiteY6" fmla="*/ 154780 h 303212"/>
                <a:gd name="connsiteX0" fmla="*/ 0 w 904874"/>
                <a:gd name="connsiteY0" fmla="*/ 166687 h 315119"/>
                <a:gd name="connsiteX1" fmla="*/ 311943 w 904874"/>
                <a:gd name="connsiteY1" fmla="*/ 0 h 315119"/>
                <a:gd name="connsiteX2" fmla="*/ 623887 w 904874"/>
                <a:gd name="connsiteY2" fmla="*/ 11907 h 315119"/>
                <a:gd name="connsiteX3" fmla="*/ 904874 w 904874"/>
                <a:gd name="connsiteY3" fmla="*/ 157162 h 315119"/>
                <a:gd name="connsiteX4" fmla="*/ 621506 w 904874"/>
                <a:gd name="connsiteY4" fmla="*/ 311150 h 315119"/>
                <a:gd name="connsiteX5" fmla="*/ 274637 w 904874"/>
                <a:gd name="connsiteY5" fmla="*/ 315119 h 315119"/>
                <a:gd name="connsiteX6" fmla="*/ 0 w 904874"/>
                <a:gd name="connsiteY6" fmla="*/ 166687 h 315119"/>
                <a:gd name="connsiteX0" fmla="*/ 0 w 904874"/>
                <a:gd name="connsiteY0" fmla="*/ 164306 h 312738"/>
                <a:gd name="connsiteX1" fmla="*/ 302418 w 904874"/>
                <a:gd name="connsiteY1" fmla="*/ 0 h 312738"/>
                <a:gd name="connsiteX2" fmla="*/ 623887 w 904874"/>
                <a:gd name="connsiteY2" fmla="*/ 9526 h 312738"/>
                <a:gd name="connsiteX3" fmla="*/ 904874 w 904874"/>
                <a:gd name="connsiteY3" fmla="*/ 154781 h 312738"/>
                <a:gd name="connsiteX4" fmla="*/ 621506 w 904874"/>
                <a:gd name="connsiteY4" fmla="*/ 308769 h 312738"/>
                <a:gd name="connsiteX5" fmla="*/ 274637 w 904874"/>
                <a:gd name="connsiteY5" fmla="*/ 312738 h 312738"/>
                <a:gd name="connsiteX6" fmla="*/ 0 w 904874"/>
                <a:gd name="connsiteY6" fmla="*/ 164306 h 31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312738">
                  <a:moveTo>
                    <a:pt x="0" y="164306"/>
                  </a:moveTo>
                  <a:lnTo>
                    <a:pt x="302418" y="0"/>
                  </a:lnTo>
                  <a:lnTo>
                    <a:pt x="623887" y="9526"/>
                  </a:lnTo>
                  <a:lnTo>
                    <a:pt x="904874" y="154781"/>
                  </a:lnTo>
                  <a:lnTo>
                    <a:pt x="621506" y="308769"/>
                  </a:lnTo>
                  <a:lnTo>
                    <a:pt x="274637" y="312738"/>
                  </a:lnTo>
                  <a:lnTo>
                    <a:pt x="0" y="164306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6977060" y="1914525"/>
            <a:ext cx="215900" cy="215900"/>
          </a:xfrm>
          <a:custGeom>
            <a:avLst/>
            <a:gdLst>
              <a:gd name="connsiteX0" fmla="*/ 0 w 266700"/>
              <a:gd name="connsiteY0" fmla="*/ 0 h 282575"/>
              <a:gd name="connsiteX1" fmla="*/ 266700 w 266700"/>
              <a:gd name="connsiteY1" fmla="*/ 0 h 282575"/>
              <a:gd name="connsiteX2" fmla="*/ 266700 w 266700"/>
              <a:gd name="connsiteY2" fmla="*/ 282575 h 282575"/>
              <a:gd name="connsiteX3" fmla="*/ 0 w 266700"/>
              <a:gd name="connsiteY3" fmla="*/ 282575 h 282575"/>
              <a:gd name="connsiteX4" fmla="*/ 0 w 266700"/>
              <a:gd name="connsiteY4" fmla="*/ 0 h 282575"/>
              <a:gd name="connsiteX0" fmla="*/ 273050 w 539750"/>
              <a:gd name="connsiteY0" fmla="*/ 0 h 282575"/>
              <a:gd name="connsiteX1" fmla="*/ 539750 w 539750"/>
              <a:gd name="connsiteY1" fmla="*/ 0 h 282575"/>
              <a:gd name="connsiteX2" fmla="*/ 539750 w 539750"/>
              <a:gd name="connsiteY2" fmla="*/ 282575 h 282575"/>
              <a:gd name="connsiteX3" fmla="*/ 0 w 539750"/>
              <a:gd name="connsiteY3" fmla="*/ 234950 h 282575"/>
              <a:gd name="connsiteX4" fmla="*/ 273050 w 539750"/>
              <a:gd name="connsiteY4" fmla="*/ 0 h 282575"/>
              <a:gd name="connsiteX0" fmla="*/ 3175 w 539750"/>
              <a:gd name="connsiteY0" fmla="*/ 19050 h 282575"/>
              <a:gd name="connsiteX1" fmla="*/ 539750 w 539750"/>
              <a:gd name="connsiteY1" fmla="*/ 0 h 282575"/>
              <a:gd name="connsiteX2" fmla="*/ 539750 w 539750"/>
              <a:gd name="connsiteY2" fmla="*/ 282575 h 282575"/>
              <a:gd name="connsiteX3" fmla="*/ 0 w 539750"/>
              <a:gd name="connsiteY3" fmla="*/ 234950 h 282575"/>
              <a:gd name="connsiteX4" fmla="*/ 3175 w 539750"/>
              <a:gd name="connsiteY4" fmla="*/ 19050 h 282575"/>
              <a:gd name="connsiteX0" fmla="*/ 3175 w 539750"/>
              <a:gd name="connsiteY0" fmla="*/ 0 h 263525"/>
              <a:gd name="connsiteX1" fmla="*/ 215900 w 539750"/>
              <a:gd name="connsiteY1" fmla="*/ 117475 h 263525"/>
              <a:gd name="connsiteX2" fmla="*/ 539750 w 539750"/>
              <a:gd name="connsiteY2" fmla="*/ 263525 h 263525"/>
              <a:gd name="connsiteX3" fmla="*/ 0 w 539750"/>
              <a:gd name="connsiteY3" fmla="*/ 215900 h 263525"/>
              <a:gd name="connsiteX4" fmla="*/ 3175 w 539750"/>
              <a:gd name="connsiteY4" fmla="*/ 0 h 263525"/>
              <a:gd name="connsiteX0" fmla="*/ 3175 w 215900"/>
              <a:gd name="connsiteY0" fmla="*/ 0 h 215900"/>
              <a:gd name="connsiteX1" fmla="*/ 215900 w 215900"/>
              <a:gd name="connsiteY1" fmla="*/ 117475 h 215900"/>
              <a:gd name="connsiteX2" fmla="*/ 0 w 215900"/>
              <a:gd name="connsiteY2" fmla="*/ 215900 h 215900"/>
              <a:gd name="connsiteX3" fmla="*/ 3175 w 215900"/>
              <a:gd name="connsiteY3" fmla="*/ 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900" h="215900">
                <a:moveTo>
                  <a:pt x="3175" y="0"/>
                </a:moveTo>
                <a:lnTo>
                  <a:pt x="215900" y="117475"/>
                </a:lnTo>
                <a:lnTo>
                  <a:pt x="0" y="215900"/>
                </a:lnTo>
                <a:cubicBezTo>
                  <a:pt x="1058" y="143933"/>
                  <a:pt x="2117" y="71967"/>
                  <a:pt x="3175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977064" y="2032793"/>
            <a:ext cx="219074" cy="200024"/>
          </a:xfrm>
          <a:custGeom>
            <a:avLst/>
            <a:gdLst>
              <a:gd name="connsiteX0" fmla="*/ 0 w 117475"/>
              <a:gd name="connsiteY0" fmla="*/ 0 h 279400"/>
              <a:gd name="connsiteX1" fmla="*/ 117475 w 117475"/>
              <a:gd name="connsiteY1" fmla="*/ 0 h 279400"/>
              <a:gd name="connsiteX2" fmla="*/ 117475 w 117475"/>
              <a:gd name="connsiteY2" fmla="*/ 279400 h 279400"/>
              <a:gd name="connsiteX3" fmla="*/ 0 w 117475"/>
              <a:gd name="connsiteY3" fmla="*/ 279400 h 279400"/>
              <a:gd name="connsiteX4" fmla="*/ 0 w 117475"/>
              <a:gd name="connsiteY4" fmla="*/ 0 h 279400"/>
              <a:gd name="connsiteX0" fmla="*/ 0 w 669925"/>
              <a:gd name="connsiteY0" fmla="*/ 0 h 285750"/>
              <a:gd name="connsiteX1" fmla="*/ 669925 w 669925"/>
              <a:gd name="connsiteY1" fmla="*/ 6350 h 285750"/>
              <a:gd name="connsiteX2" fmla="*/ 669925 w 669925"/>
              <a:gd name="connsiteY2" fmla="*/ 285750 h 285750"/>
              <a:gd name="connsiteX3" fmla="*/ 552450 w 669925"/>
              <a:gd name="connsiteY3" fmla="*/ 285750 h 285750"/>
              <a:gd name="connsiteX4" fmla="*/ 0 w 669925"/>
              <a:gd name="connsiteY4" fmla="*/ 0 h 285750"/>
              <a:gd name="connsiteX0" fmla="*/ 0 w 669925"/>
              <a:gd name="connsiteY0" fmla="*/ 88900 h 374650"/>
              <a:gd name="connsiteX1" fmla="*/ 219075 w 669925"/>
              <a:gd name="connsiteY1" fmla="*/ 0 h 374650"/>
              <a:gd name="connsiteX2" fmla="*/ 669925 w 669925"/>
              <a:gd name="connsiteY2" fmla="*/ 374650 h 374650"/>
              <a:gd name="connsiteX3" fmla="*/ 552450 w 669925"/>
              <a:gd name="connsiteY3" fmla="*/ 374650 h 374650"/>
              <a:gd name="connsiteX4" fmla="*/ 0 w 669925"/>
              <a:gd name="connsiteY4" fmla="*/ 88900 h 374650"/>
              <a:gd name="connsiteX0" fmla="*/ 0 w 669925"/>
              <a:gd name="connsiteY0" fmla="*/ 88900 h 374650"/>
              <a:gd name="connsiteX1" fmla="*/ 219075 w 669925"/>
              <a:gd name="connsiteY1" fmla="*/ 0 h 374650"/>
              <a:gd name="connsiteX2" fmla="*/ 669925 w 669925"/>
              <a:gd name="connsiteY2" fmla="*/ 374650 h 374650"/>
              <a:gd name="connsiteX3" fmla="*/ 34925 w 669925"/>
              <a:gd name="connsiteY3" fmla="*/ 209550 h 374650"/>
              <a:gd name="connsiteX4" fmla="*/ 0 w 669925"/>
              <a:gd name="connsiteY4" fmla="*/ 88900 h 374650"/>
              <a:gd name="connsiteX0" fmla="*/ 0 w 228600"/>
              <a:gd name="connsiteY0" fmla="*/ 88900 h 209550"/>
              <a:gd name="connsiteX1" fmla="*/ 219075 w 228600"/>
              <a:gd name="connsiteY1" fmla="*/ 0 h 209550"/>
              <a:gd name="connsiteX2" fmla="*/ 228600 w 228600"/>
              <a:gd name="connsiteY2" fmla="*/ 88900 h 209550"/>
              <a:gd name="connsiteX3" fmla="*/ 34925 w 228600"/>
              <a:gd name="connsiteY3" fmla="*/ 209550 h 209550"/>
              <a:gd name="connsiteX4" fmla="*/ 0 w 228600"/>
              <a:gd name="connsiteY4" fmla="*/ 88900 h 209550"/>
              <a:gd name="connsiteX0" fmla="*/ 0 w 214312"/>
              <a:gd name="connsiteY0" fmla="*/ 91281 h 209550"/>
              <a:gd name="connsiteX1" fmla="*/ 204787 w 214312"/>
              <a:gd name="connsiteY1" fmla="*/ 0 h 209550"/>
              <a:gd name="connsiteX2" fmla="*/ 214312 w 214312"/>
              <a:gd name="connsiteY2" fmla="*/ 88900 h 209550"/>
              <a:gd name="connsiteX3" fmla="*/ 20637 w 214312"/>
              <a:gd name="connsiteY3" fmla="*/ 209550 h 209550"/>
              <a:gd name="connsiteX4" fmla="*/ 0 w 214312"/>
              <a:gd name="connsiteY4" fmla="*/ 91281 h 209550"/>
              <a:gd name="connsiteX0" fmla="*/ 0 w 214312"/>
              <a:gd name="connsiteY0" fmla="*/ 91281 h 197643"/>
              <a:gd name="connsiteX1" fmla="*/ 204787 w 214312"/>
              <a:gd name="connsiteY1" fmla="*/ 0 h 197643"/>
              <a:gd name="connsiteX2" fmla="*/ 214312 w 214312"/>
              <a:gd name="connsiteY2" fmla="*/ 88900 h 197643"/>
              <a:gd name="connsiteX3" fmla="*/ 1587 w 214312"/>
              <a:gd name="connsiteY3" fmla="*/ 197643 h 197643"/>
              <a:gd name="connsiteX4" fmla="*/ 0 w 214312"/>
              <a:gd name="connsiteY4" fmla="*/ 91281 h 197643"/>
              <a:gd name="connsiteX0" fmla="*/ 0 w 214312"/>
              <a:gd name="connsiteY0" fmla="*/ 91281 h 197643"/>
              <a:gd name="connsiteX1" fmla="*/ 204787 w 214312"/>
              <a:gd name="connsiteY1" fmla="*/ 0 h 197643"/>
              <a:gd name="connsiteX2" fmla="*/ 214312 w 214312"/>
              <a:gd name="connsiteY2" fmla="*/ 88900 h 197643"/>
              <a:gd name="connsiteX3" fmla="*/ 1587 w 214312"/>
              <a:gd name="connsiteY3" fmla="*/ 197643 h 197643"/>
              <a:gd name="connsiteX4" fmla="*/ 0 w 214312"/>
              <a:gd name="connsiteY4" fmla="*/ 91281 h 197643"/>
              <a:gd name="connsiteX0" fmla="*/ 0 w 223837"/>
              <a:gd name="connsiteY0" fmla="*/ 91281 h 197643"/>
              <a:gd name="connsiteX1" fmla="*/ 223837 w 223837"/>
              <a:gd name="connsiteY1" fmla="*/ 0 h 197643"/>
              <a:gd name="connsiteX2" fmla="*/ 214312 w 223837"/>
              <a:gd name="connsiteY2" fmla="*/ 88900 h 197643"/>
              <a:gd name="connsiteX3" fmla="*/ 1587 w 223837"/>
              <a:gd name="connsiteY3" fmla="*/ 197643 h 197643"/>
              <a:gd name="connsiteX4" fmla="*/ 0 w 223837"/>
              <a:gd name="connsiteY4" fmla="*/ 91281 h 197643"/>
              <a:gd name="connsiteX0" fmla="*/ 0 w 226218"/>
              <a:gd name="connsiteY0" fmla="*/ 91281 h 197643"/>
              <a:gd name="connsiteX1" fmla="*/ 223837 w 226218"/>
              <a:gd name="connsiteY1" fmla="*/ 0 h 197643"/>
              <a:gd name="connsiteX2" fmla="*/ 226218 w 226218"/>
              <a:gd name="connsiteY2" fmla="*/ 88900 h 197643"/>
              <a:gd name="connsiteX3" fmla="*/ 1587 w 226218"/>
              <a:gd name="connsiteY3" fmla="*/ 197643 h 197643"/>
              <a:gd name="connsiteX4" fmla="*/ 0 w 226218"/>
              <a:gd name="connsiteY4" fmla="*/ 91281 h 197643"/>
              <a:gd name="connsiteX0" fmla="*/ 0 w 226218"/>
              <a:gd name="connsiteY0" fmla="*/ 93662 h 200024"/>
              <a:gd name="connsiteX1" fmla="*/ 216693 w 226218"/>
              <a:gd name="connsiteY1" fmla="*/ 0 h 200024"/>
              <a:gd name="connsiteX2" fmla="*/ 226218 w 226218"/>
              <a:gd name="connsiteY2" fmla="*/ 91281 h 200024"/>
              <a:gd name="connsiteX3" fmla="*/ 1587 w 226218"/>
              <a:gd name="connsiteY3" fmla="*/ 200024 h 200024"/>
              <a:gd name="connsiteX4" fmla="*/ 0 w 226218"/>
              <a:gd name="connsiteY4" fmla="*/ 93662 h 200024"/>
              <a:gd name="connsiteX0" fmla="*/ 0 w 219074"/>
              <a:gd name="connsiteY0" fmla="*/ 93662 h 200024"/>
              <a:gd name="connsiteX1" fmla="*/ 216693 w 219074"/>
              <a:gd name="connsiteY1" fmla="*/ 0 h 200024"/>
              <a:gd name="connsiteX2" fmla="*/ 219074 w 219074"/>
              <a:gd name="connsiteY2" fmla="*/ 98425 h 200024"/>
              <a:gd name="connsiteX3" fmla="*/ 1587 w 219074"/>
              <a:gd name="connsiteY3" fmla="*/ 200024 h 200024"/>
              <a:gd name="connsiteX4" fmla="*/ 0 w 219074"/>
              <a:gd name="connsiteY4" fmla="*/ 93662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074" h="200024">
                <a:moveTo>
                  <a:pt x="0" y="93662"/>
                </a:moveTo>
                <a:lnTo>
                  <a:pt x="216693" y="0"/>
                </a:lnTo>
                <a:cubicBezTo>
                  <a:pt x="217487" y="29633"/>
                  <a:pt x="218280" y="68792"/>
                  <a:pt x="219074" y="98425"/>
                </a:cubicBezTo>
                <a:lnTo>
                  <a:pt x="1587" y="200024"/>
                </a:lnTo>
                <a:lnTo>
                  <a:pt x="0" y="93662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6901655" y="1338262"/>
            <a:ext cx="924717" cy="2308218"/>
            <a:chOff x="6057105" y="1636712"/>
            <a:chExt cx="924717" cy="2308218"/>
          </a:xfrm>
        </p:grpSpPr>
        <p:sp>
          <p:nvSpPr>
            <p:cNvPr id="23" name="六边形 12"/>
            <p:cNvSpPr/>
            <p:nvPr/>
          </p:nvSpPr>
          <p:spPr>
            <a:xfrm>
              <a:off x="6069013" y="1636712"/>
              <a:ext cx="904874" cy="312738"/>
            </a:xfrm>
            <a:custGeom>
              <a:avLst/>
              <a:gdLst>
                <a:gd name="connsiteX0" fmla="*/ 0 w 666750"/>
                <a:gd name="connsiteY0" fmla="*/ 304800 h 609600"/>
                <a:gd name="connsiteX1" fmla="*/ 152400 w 666750"/>
                <a:gd name="connsiteY1" fmla="*/ 0 h 609600"/>
                <a:gd name="connsiteX2" fmla="*/ 514350 w 666750"/>
                <a:gd name="connsiteY2" fmla="*/ 0 h 609600"/>
                <a:gd name="connsiteX3" fmla="*/ 666750 w 666750"/>
                <a:gd name="connsiteY3" fmla="*/ 304800 h 609600"/>
                <a:gd name="connsiteX4" fmla="*/ 514350 w 666750"/>
                <a:gd name="connsiteY4" fmla="*/ 609600 h 609600"/>
                <a:gd name="connsiteX5" fmla="*/ 152400 w 666750"/>
                <a:gd name="connsiteY5" fmla="*/ 609600 h 609600"/>
                <a:gd name="connsiteX6" fmla="*/ 0 w 666750"/>
                <a:gd name="connsiteY6" fmla="*/ 304800 h 609600"/>
                <a:gd name="connsiteX0" fmla="*/ 0 w 666750"/>
                <a:gd name="connsiteY0" fmla="*/ 304800 h 609600"/>
                <a:gd name="connsiteX1" fmla="*/ 152400 w 666750"/>
                <a:gd name="connsiteY1" fmla="*/ 0 h 609600"/>
                <a:gd name="connsiteX2" fmla="*/ 514350 w 666750"/>
                <a:gd name="connsiteY2" fmla="*/ 0 h 609600"/>
                <a:gd name="connsiteX3" fmla="*/ 666750 w 666750"/>
                <a:gd name="connsiteY3" fmla="*/ 304800 h 609600"/>
                <a:gd name="connsiteX4" fmla="*/ 514350 w 666750"/>
                <a:gd name="connsiteY4" fmla="*/ 609600 h 609600"/>
                <a:gd name="connsiteX5" fmla="*/ 241300 w 666750"/>
                <a:gd name="connsiteY5" fmla="*/ 279400 h 609600"/>
                <a:gd name="connsiteX6" fmla="*/ 0 w 666750"/>
                <a:gd name="connsiteY6" fmla="*/ 304800 h 6096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54000 h 304800"/>
                <a:gd name="connsiteX5" fmla="*/ 241300 w 666750"/>
                <a:gd name="connsiteY5" fmla="*/ 279400 h 304800"/>
                <a:gd name="connsiteX6" fmla="*/ 0 w 666750"/>
                <a:gd name="connsiteY6" fmla="*/ 304800 h 3048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77812 h 304800"/>
                <a:gd name="connsiteX5" fmla="*/ 241300 w 666750"/>
                <a:gd name="connsiteY5" fmla="*/ 279400 h 304800"/>
                <a:gd name="connsiteX6" fmla="*/ 0 w 666750"/>
                <a:gd name="connsiteY6" fmla="*/ 304800 h 3048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77812 h 304800"/>
                <a:gd name="connsiteX5" fmla="*/ 203200 w 666750"/>
                <a:gd name="connsiteY5" fmla="*/ 279400 h 304800"/>
                <a:gd name="connsiteX6" fmla="*/ 0 w 666750"/>
                <a:gd name="connsiteY6" fmla="*/ 304800 h 304800"/>
                <a:gd name="connsiteX0" fmla="*/ 0 w 833437"/>
                <a:gd name="connsiteY0" fmla="*/ 304800 h 304800"/>
                <a:gd name="connsiteX1" fmla="*/ 152400 w 833437"/>
                <a:gd name="connsiteY1" fmla="*/ 0 h 304800"/>
                <a:gd name="connsiteX2" fmla="*/ 514350 w 833437"/>
                <a:gd name="connsiteY2" fmla="*/ 0 h 304800"/>
                <a:gd name="connsiteX3" fmla="*/ 833437 w 833437"/>
                <a:gd name="connsiteY3" fmla="*/ 121443 h 304800"/>
                <a:gd name="connsiteX4" fmla="*/ 552450 w 833437"/>
                <a:gd name="connsiteY4" fmla="*/ 277812 h 304800"/>
                <a:gd name="connsiteX5" fmla="*/ 203200 w 833437"/>
                <a:gd name="connsiteY5" fmla="*/ 279400 h 304800"/>
                <a:gd name="connsiteX6" fmla="*/ 0 w 833437"/>
                <a:gd name="connsiteY6" fmla="*/ 304800 h 304800"/>
                <a:gd name="connsiteX0" fmla="*/ 0 w 833437"/>
                <a:gd name="connsiteY0" fmla="*/ 328612 h 328612"/>
                <a:gd name="connsiteX1" fmla="*/ 152400 w 833437"/>
                <a:gd name="connsiteY1" fmla="*/ 23812 h 328612"/>
                <a:gd name="connsiteX2" fmla="*/ 552450 w 833437"/>
                <a:gd name="connsiteY2" fmla="*/ 0 h 328612"/>
                <a:gd name="connsiteX3" fmla="*/ 833437 w 833437"/>
                <a:gd name="connsiteY3" fmla="*/ 145255 h 328612"/>
                <a:gd name="connsiteX4" fmla="*/ 552450 w 833437"/>
                <a:gd name="connsiteY4" fmla="*/ 301624 h 328612"/>
                <a:gd name="connsiteX5" fmla="*/ 203200 w 833437"/>
                <a:gd name="connsiteY5" fmla="*/ 303212 h 328612"/>
                <a:gd name="connsiteX6" fmla="*/ 0 w 833437"/>
                <a:gd name="connsiteY6" fmla="*/ 328612 h 328612"/>
                <a:gd name="connsiteX0" fmla="*/ 0 w 833437"/>
                <a:gd name="connsiteY0" fmla="*/ 328612 h 328612"/>
                <a:gd name="connsiteX1" fmla="*/ 152400 w 833437"/>
                <a:gd name="connsiteY1" fmla="*/ 23812 h 328612"/>
                <a:gd name="connsiteX2" fmla="*/ 552450 w 833437"/>
                <a:gd name="connsiteY2" fmla="*/ 0 h 328612"/>
                <a:gd name="connsiteX3" fmla="*/ 833437 w 833437"/>
                <a:gd name="connsiteY3" fmla="*/ 145255 h 328612"/>
                <a:gd name="connsiteX4" fmla="*/ 550069 w 833437"/>
                <a:gd name="connsiteY4" fmla="*/ 299243 h 328612"/>
                <a:gd name="connsiteX5" fmla="*/ 203200 w 833437"/>
                <a:gd name="connsiteY5" fmla="*/ 303212 h 328612"/>
                <a:gd name="connsiteX6" fmla="*/ 0 w 833437"/>
                <a:gd name="connsiteY6" fmla="*/ 328612 h 328612"/>
                <a:gd name="connsiteX0" fmla="*/ 0 w 904874"/>
                <a:gd name="connsiteY0" fmla="*/ 154780 h 303212"/>
                <a:gd name="connsiteX1" fmla="*/ 223837 w 904874"/>
                <a:gd name="connsiteY1" fmla="*/ 23812 h 303212"/>
                <a:gd name="connsiteX2" fmla="*/ 623887 w 904874"/>
                <a:gd name="connsiteY2" fmla="*/ 0 h 303212"/>
                <a:gd name="connsiteX3" fmla="*/ 904874 w 904874"/>
                <a:gd name="connsiteY3" fmla="*/ 145255 h 303212"/>
                <a:gd name="connsiteX4" fmla="*/ 621506 w 904874"/>
                <a:gd name="connsiteY4" fmla="*/ 299243 h 303212"/>
                <a:gd name="connsiteX5" fmla="*/ 274637 w 904874"/>
                <a:gd name="connsiteY5" fmla="*/ 303212 h 303212"/>
                <a:gd name="connsiteX6" fmla="*/ 0 w 904874"/>
                <a:gd name="connsiteY6" fmla="*/ 154780 h 303212"/>
                <a:gd name="connsiteX0" fmla="*/ 0 w 904874"/>
                <a:gd name="connsiteY0" fmla="*/ 166687 h 315119"/>
                <a:gd name="connsiteX1" fmla="*/ 311943 w 904874"/>
                <a:gd name="connsiteY1" fmla="*/ 0 h 315119"/>
                <a:gd name="connsiteX2" fmla="*/ 623887 w 904874"/>
                <a:gd name="connsiteY2" fmla="*/ 11907 h 315119"/>
                <a:gd name="connsiteX3" fmla="*/ 904874 w 904874"/>
                <a:gd name="connsiteY3" fmla="*/ 157162 h 315119"/>
                <a:gd name="connsiteX4" fmla="*/ 621506 w 904874"/>
                <a:gd name="connsiteY4" fmla="*/ 311150 h 315119"/>
                <a:gd name="connsiteX5" fmla="*/ 274637 w 904874"/>
                <a:gd name="connsiteY5" fmla="*/ 315119 h 315119"/>
                <a:gd name="connsiteX6" fmla="*/ 0 w 904874"/>
                <a:gd name="connsiteY6" fmla="*/ 166687 h 315119"/>
                <a:gd name="connsiteX0" fmla="*/ 0 w 904874"/>
                <a:gd name="connsiteY0" fmla="*/ 164306 h 312738"/>
                <a:gd name="connsiteX1" fmla="*/ 302418 w 904874"/>
                <a:gd name="connsiteY1" fmla="*/ 0 h 312738"/>
                <a:gd name="connsiteX2" fmla="*/ 623887 w 904874"/>
                <a:gd name="connsiteY2" fmla="*/ 9526 h 312738"/>
                <a:gd name="connsiteX3" fmla="*/ 904874 w 904874"/>
                <a:gd name="connsiteY3" fmla="*/ 154781 h 312738"/>
                <a:gd name="connsiteX4" fmla="*/ 621506 w 904874"/>
                <a:gd name="connsiteY4" fmla="*/ 308769 h 312738"/>
                <a:gd name="connsiteX5" fmla="*/ 274637 w 904874"/>
                <a:gd name="connsiteY5" fmla="*/ 312738 h 312738"/>
                <a:gd name="connsiteX6" fmla="*/ 0 w 904874"/>
                <a:gd name="connsiteY6" fmla="*/ 164306 h 31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312738">
                  <a:moveTo>
                    <a:pt x="0" y="164306"/>
                  </a:moveTo>
                  <a:lnTo>
                    <a:pt x="302418" y="0"/>
                  </a:lnTo>
                  <a:lnTo>
                    <a:pt x="623887" y="9526"/>
                  </a:lnTo>
                  <a:lnTo>
                    <a:pt x="904874" y="154781"/>
                  </a:lnTo>
                  <a:lnTo>
                    <a:pt x="621506" y="308769"/>
                  </a:lnTo>
                  <a:lnTo>
                    <a:pt x="274637" y="312738"/>
                  </a:lnTo>
                  <a:lnTo>
                    <a:pt x="0" y="164306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345236" y="1954207"/>
              <a:ext cx="349250" cy="1981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14"/>
            <p:cNvSpPr/>
            <p:nvPr/>
          </p:nvSpPr>
          <p:spPr>
            <a:xfrm>
              <a:off x="6057105" y="1801805"/>
              <a:ext cx="289720" cy="2143125"/>
            </a:xfrm>
            <a:custGeom>
              <a:avLst/>
              <a:gdLst>
                <a:gd name="connsiteX0" fmla="*/ 0 w 349250"/>
                <a:gd name="connsiteY0" fmla="*/ 0 h 1981200"/>
                <a:gd name="connsiteX1" fmla="*/ 349250 w 349250"/>
                <a:gd name="connsiteY1" fmla="*/ 0 h 1981200"/>
                <a:gd name="connsiteX2" fmla="*/ 349250 w 349250"/>
                <a:gd name="connsiteY2" fmla="*/ 1981200 h 1981200"/>
                <a:gd name="connsiteX3" fmla="*/ 0 w 349250"/>
                <a:gd name="connsiteY3" fmla="*/ 1981200 h 1981200"/>
                <a:gd name="connsiteX4" fmla="*/ 0 w 349250"/>
                <a:gd name="connsiteY4" fmla="*/ 0 h 1981200"/>
                <a:gd name="connsiteX0" fmla="*/ 0 w 658813"/>
                <a:gd name="connsiteY0" fmla="*/ 85725 h 2066925"/>
                <a:gd name="connsiteX1" fmla="*/ 658813 w 658813"/>
                <a:gd name="connsiteY1" fmla="*/ 0 h 2066925"/>
                <a:gd name="connsiteX2" fmla="*/ 349250 w 658813"/>
                <a:gd name="connsiteY2" fmla="*/ 2066925 h 2066925"/>
                <a:gd name="connsiteX3" fmla="*/ 0 w 658813"/>
                <a:gd name="connsiteY3" fmla="*/ 2066925 h 2066925"/>
                <a:gd name="connsiteX4" fmla="*/ 0 w 658813"/>
                <a:gd name="connsiteY4" fmla="*/ 85725 h 2066925"/>
                <a:gd name="connsiteX0" fmla="*/ 385762 w 658813"/>
                <a:gd name="connsiteY0" fmla="*/ 0 h 2209800"/>
                <a:gd name="connsiteX1" fmla="*/ 658813 w 658813"/>
                <a:gd name="connsiteY1" fmla="*/ 142875 h 2209800"/>
                <a:gd name="connsiteX2" fmla="*/ 349250 w 658813"/>
                <a:gd name="connsiteY2" fmla="*/ 2209800 h 2209800"/>
                <a:gd name="connsiteX3" fmla="*/ 0 w 658813"/>
                <a:gd name="connsiteY3" fmla="*/ 2209800 h 2209800"/>
                <a:gd name="connsiteX4" fmla="*/ 385762 w 658813"/>
                <a:gd name="connsiteY4" fmla="*/ 0 h 2209800"/>
                <a:gd name="connsiteX0" fmla="*/ 385762 w 663575"/>
                <a:gd name="connsiteY0" fmla="*/ 0 h 2209800"/>
                <a:gd name="connsiteX1" fmla="*/ 658813 w 663575"/>
                <a:gd name="connsiteY1" fmla="*/ 142875 h 2209800"/>
                <a:gd name="connsiteX2" fmla="*/ 663575 w 663575"/>
                <a:gd name="connsiteY2" fmla="*/ 2143125 h 2209800"/>
                <a:gd name="connsiteX3" fmla="*/ 0 w 663575"/>
                <a:gd name="connsiteY3" fmla="*/ 2209800 h 2209800"/>
                <a:gd name="connsiteX4" fmla="*/ 385762 w 663575"/>
                <a:gd name="connsiteY4" fmla="*/ 0 h 2209800"/>
                <a:gd name="connsiteX0" fmla="*/ 0 w 277813"/>
                <a:gd name="connsiteY0" fmla="*/ 0 h 2143125"/>
                <a:gd name="connsiteX1" fmla="*/ 273051 w 277813"/>
                <a:gd name="connsiteY1" fmla="*/ 142875 h 2143125"/>
                <a:gd name="connsiteX2" fmla="*/ 277813 w 277813"/>
                <a:gd name="connsiteY2" fmla="*/ 2143125 h 2143125"/>
                <a:gd name="connsiteX3" fmla="*/ 19050 w 277813"/>
                <a:gd name="connsiteY3" fmla="*/ 2000250 h 2143125"/>
                <a:gd name="connsiteX4" fmla="*/ 0 w 277813"/>
                <a:gd name="connsiteY4" fmla="*/ 0 h 2143125"/>
                <a:gd name="connsiteX0" fmla="*/ 11907 w 289720"/>
                <a:gd name="connsiteY0" fmla="*/ 0 h 2143125"/>
                <a:gd name="connsiteX1" fmla="*/ 284958 w 289720"/>
                <a:gd name="connsiteY1" fmla="*/ 142875 h 2143125"/>
                <a:gd name="connsiteX2" fmla="*/ 289720 w 289720"/>
                <a:gd name="connsiteY2" fmla="*/ 2143125 h 2143125"/>
                <a:gd name="connsiteX3" fmla="*/ 0 w 289720"/>
                <a:gd name="connsiteY3" fmla="*/ 1983581 h 2143125"/>
                <a:gd name="connsiteX4" fmla="*/ 11907 w 289720"/>
                <a:gd name="connsiteY4" fmla="*/ 0 h 214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720" h="2143125">
                  <a:moveTo>
                    <a:pt x="11907" y="0"/>
                  </a:moveTo>
                  <a:lnTo>
                    <a:pt x="284958" y="142875"/>
                  </a:lnTo>
                  <a:cubicBezTo>
                    <a:pt x="286545" y="809625"/>
                    <a:pt x="288133" y="1476375"/>
                    <a:pt x="289720" y="2143125"/>
                  </a:cubicBezTo>
                  <a:lnTo>
                    <a:pt x="0" y="1983581"/>
                  </a:lnTo>
                  <a:lnTo>
                    <a:pt x="11907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15"/>
            <p:cNvSpPr/>
            <p:nvPr/>
          </p:nvSpPr>
          <p:spPr>
            <a:xfrm>
              <a:off x="6694485" y="1804190"/>
              <a:ext cx="287337" cy="2133600"/>
            </a:xfrm>
            <a:custGeom>
              <a:avLst/>
              <a:gdLst>
                <a:gd name="connsiteX0" fmla="*/ 0 w 349250"/>
                <a:gd name="connsiteY0" fmla="*/ 0 h 1981200"/>
                <a:gd name="connsiteX1" fmla="*/ 349250 w 349250"/>
                <a:gd name="connsiteY1" fmla="*/ 0 h 1981200"/>
                <a:gd name="connsiteX2" fmla="*/ 349250 w 349250"/>
                <a:gd name="connsiteY2" fmla="*/ 1981200 h 1981200"/>
                <a:gd name="connsiteX3" fmla="*/ 0 w 349250"/>
                <a:gd name="connsiteY3" fmla="*/ 1981200 h 1981200"/>
                <a:gd name="connsiteX4" fmla="*/ 0 w 349250"/>
                <a:gd name="connsiteY4" fmla="*/ 0 h 1981200"/>
                <a:gd name="connsiteX0" fmla="*/ 0 w 349250"/>
                <a:gd name="connsiteY0" fmla="*/ 152400 h 2133600"/>
                <a:gd name="connsiteX1" fmla="*/ 282575 w 349250"/>
                <a:gd name="connsiteY1" fmla="*/ 0 h 2133600"/>
                <a:gd name="connsiteX2" fmla="*/ 349250 w 349250"/>
                <a:gd name="connsiteY2" fmla="*/ 2133600 h 2133600"/>
                <a:gd name="connsiteX3" fmla="*/ 0 w 349250"/>
                <a:gd name="connsiteY3" fmla="*/ 2133600 h 2133600"/>
                <a:gd name="connsiteX4" fmla="*/ 0 w 349250"/>
                <a:gd name="connsiteY4" fmla="*/ 152400 h 2133600"/>
                <a:gd name="connsiteX0" fmla="*/ 0 w 282575"/>
                <a:gd name="connsiteY0" fmla="*/ 152400 h 2133600"/>
                <a:gd name="connsiteX1" fmla="*/ 282575 w 282575"/>
                <a:gd name="connsiteY1" fmla="*/ 0 h 2133600"/>
                <a:gd name="connsiteX2" fmla="*/ 244475 w 282575"/>
                <a:gd name="connsiteY2" fmla="*/ 1938338 h 2133600"/>
                <a:gd name="connsiteX3" fmla="*/ 0 w 282575"/>
                <a:gd name="connsiteY3" fmla="*/ 2133600 h 2133600"/>
                <a:gd name="connsiteX4" fmla="*/ 0 w 282575"/>
                <a:gd name="connsiteY4" fmla="*/ 152400 h 2133600"/>
                <a:gd name="connsiteX0" fmla="*/ 0 w 287337"/>
                <a:gd name="connsiteY0" fmla="*/ 152400 h 2133600"/>
                <a:gd name="connsiteX1" fmla="*/ 282575 w 287337"/>
                <a:gd name="connsiteY1" fmla="*/ 0 h 2133600"/>
                <a:gd name="connsiteX2" fmla="*/ 287337 w 287337"/>
                <a:gd name="connsiteY2" fmla="*/ 1976438 h 2133600"/>
                <a:gd name="connsiteX3" fmla="*/ 0 w 287337"/>
                <a:gd name="connsiteY3" fmla="*/ 2133600 h 2133600"/>
                <a:gd name="connsiteX4" fmla="*/ 0 w 287337"/>
                <a:gd name="connsiteY4" fmla="*/ 15240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337" h="2133600">
                  <a:moveTo>
                    <a:pt x="0" y="152400"/>
                  </a:moveTo>
                  <a:lnTo>
                    <a:pt x="282575" y="0"/>
                  </a:lnTo>
                  <a:cubicBezTo>
                    <a:pt x="284162" y="658813"/>
                    <a:pt x="285750" y="1317625"/>
                    <a:pt x="287337" y="1976438"/>
                  </a:cubicBezTo>
                  <a:lnTo>
                    <a:pt x="0" y="2133600"/>
                  </a:lnTo>
                  <a:lnTo>
                    <a:pt x="0" y="15240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12"/>
            <p:cNvSpPr/>
            <p:nvPr/>
          </p:nvSpPr>
          <p:spPr>
            <a:xfrm>
              <a:off x="6067424" y="3622669"/>
              <a:ext cx="904874" cy="312738"/>
            </a:xfrm>
            <a:custGeom>
              <a:avLst/>
              <a:gdLst>
                <a:gd name="connsiteX0" fmla="*/ 0 w 666750"/>
                <a:gd name="connsiteY0" fmla="*/ 304800 h 609600"/>
                <a:gd name="connsiteX1" fmla="*/ 152400 w 666750"/>
                <a:gd name="connsiteY1" fmla="*/ 0 h 609600"/>
                <a:gd name="connsiteX2" fmla="*/ 514350 w 666750"/>
                <a:gd name="connsiteY2" fmla="*/ 0 h 609600"/>
                <a:gd name="connsiteX3" fmla="*/ 666750 w 666750"/>
                <a:gd name="connsiteY3" fmla="*/ 304800 h 609600"/>
                <a:gd name="connsiteX4" fmla="*/ 514350 w 666750"/>
                <a:gd name="connsiteY4" fmla="*/ 609600 h 609600"/>
                <a:gd name="connsiteX5" fmla="*/ 152400 w 666750"/>
                <a:gd name="connsiteY5" fmla="*/ 609600 h 609600"/>
                <a:gd name="connsiteX6" fmla="*/ 0 w 666750"/>
                <a:gd name="connsiteY6" fmla="*/ 304800 h 609600"/>
                <a:gd name="connsiteX0" fmla="*/ 0 w 666750"/>
                <a:gd name="connsiteY0" fmla="*/ 304800 h 609600"/>
                <a:gd name="connsiteX1" fmla="*/ 152400 w 666750"/>
                <a:gd name="connsiteY1" fmla="*/ 0 h 609600"/>
                <a:gd name="connsiteX2" fmla="*/ 514350 w 666750"/>
                <a:gd name="connsiteY2" fmla="*/ 0 h 609600"/>
                <a:gd name="connsiteX3" fmla="*/ 666750 w 666750"/>
                <a:gd name="connsiteY3" fmla="*/ 304800 h 609600"/>
                <a:gd name="connsiteX4" fmla="*/ 514350 w 666750"/>
                <a:gd name="connsiteY4" fmla="*/ 609600 h 609600"/>
                <a:gd name="connsiteX5" fmla="*/ 241300 w 666750"/>
                <a:gd name="connsiteY5" fmla="*/ 279400 h 609600"/>
                <a:gd name="connsiteX6" fmla="*/ 0 w 666750"/>
                <a:gd name="connsiteY6" fmla="*/ 304800 h 6096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54000 h 304800"/>
                <a:gd name="connsiteX5" fmla="*/ 241300 w 666750"/>
                <a:gd name="connsiteY5" fmla="*/ 279400 h 304800"/>
                <a:gd name="connsiteX6" fmla="*/ 0 w 666750"/>
                <a:gd name="connsiteY6" fmla="*/ 304800 h 3048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77812 h 304800"/>
                <a:gd name="connsiteX5" fmla="*/ 241300 w 666750"/>
                <a:gd name="connsiteY5" fmla="*/ 279400 h 304800"/>
                <a:gd name="connsiteX6" fmla="*/ 0 w 666750"/>
                <a:gd name="connsiteY6" fmla="*/ 304800 h 304800"/>
                <a:gd name="connsiteX0" fmla="*/ 0 w 666750"/>
                <a:gd name="connsiteY0" fmla="*/ 304800 h 304800"/>
                <a:gd name="connsiteX1" fmla="*/ 152400 w 666750"/>
                <a:gd name="connsiteY1" fmla="*/ 0 h 304800"/>
                <a:gd name="connsiteX2" fmla="*/ 514350 w 666750"/>
                <a:gd name="connsiteY2" fmla="*/ 0 h 304800"/>
                <a:gd name="connsiteX3" fmla="*/ 666750 w 666750"/>
                <a:gd name="connsiteY3" fmla="*/ 304800 h 304800"/>
                <a:gd name="connsiteX4" fmla="*/ 552450 w 666750"/>
                <a:gd name="connsiteY4" fmla="*/ 277812 h 304800"/>
                <a:gd name="connsiteX5" fmla="*/ 203200 w 666750"/>
                <a:gd name="connsiteY5" fmla="*/ 279400 h 304800"/>
                <a:gd name="connsiteX6" fmla="*/ 0 w 666750"/>
                <a:gd name="connsiteY6" fmla="*/ 304800 h 304800"/>
                <a:gd name="connsiteX0" fmla="*/ 0 w 833437"/>
                <a:gd name="connsiteY0" fmla="*/ 304800 h 304800"/>
                <a:gd name="connsiteX1" fmla="*/ 152400 w 833437"/>
                <a:gd name="connsiteY1" fmla="*/ 0 h 304800"/>
                <a:gd name="connsiteX2" fmla="*/ 514350 w 833437"/>
                <a:gd name="connsiteY2" fmla="*/ 0 h 304800"/>
                <a:gd name="connsiteX3" fmla="*/ 833437 w 833437"/>
                <a:gd name="connsiteY3" fmla="*/ 121443 h 304800"/>
                <a:gd name="connsiteX4" fmla="*/ 552450 w 833437"/>
                <a:gd name="connsiteY4" fmla="*/ 277812 h 304800"/>
                <a:gd name="connsiteX5" fmla="*/ 203200 w 833437"/>
                <a:gd name="connsiteY5" fmla="*/ 279400 h 304800"/>
                <a:gd name="connsiteX6" fmla="*/ 0 w 833437"/>
                <a:gd name="connsiteY6" fmla="*/ 304800 h 304800"/>
                <a:gd name="connsiteX0" fmla="*/ 0 w 833437"/>
                <a:gd name="connsiteY0" fmla="*/ 328612 h 328612"/>
                <a:gd name="connsiteX1" fmla="*/ 152400 w 833437"/>
                <a:gd name="connsiteY1" fmla="*/ 23812 h 328612"/>
                <a:gd name="connsiteX2" fmla="*/ 552450 w 833437"/>
                <a:gd name="connsiteY2" fmla="*/ 0 h 328612"/>
                <a:gd name="connsiteX3" fmla="*/ 833437 w 833437"/>
                <a:gd name="connsiteY3" fmla="*/ 145255 h 328612"/>
                <a:gd name="connsiteX4" fmla="*/ 552450 w 833437"/>
                <a:gd name="connsiteY4" fmla="*/ 301624 h 328612"/>
                <a:gd name="connsiteX5" fmla="*/ 203200 w 833437"/>
                <a:gd name="connsiteY5" fmla="*/ 303212 h 328612"/>
                <a:gd name="connsiteX6" fmla="*/ 0 w 833437"/>
                <a:gd name="connsiteY6" fmla="*/ 328612 h 328612"/>
                <a:gd name="connsiteX0" fmla="*/ 0 w 833437"/>
                <a:gd name="connsiteY0" fmla="*/ 328612 h 328612"/>
                <a:gd name="connsiteX1" fmla="*/ 152400 w 833437"/>
                <a:gd name="connsiteY1" fmla="*/ 23812 h 328612"/>
                <a:gd name="connsiteX2" fmla="*/ 552450 w 833437"/>
                <a:gd name="connsiteY2" fmla="*/ 0 h 328612"/>
                <a:gd name="connsiteX3" fmla="*/ 833437 w 833437"/>
                <a:gd name="connsiteY3" fmla="*/ 145255 h 328612"/>
                <a:gd name="connsiteX4" fmla="*/ 550069 w 833437"/>
                <a:gd name="connsiteY4" fmla="*/ 299243 h 328612"/>
                <a:gd name="connsiteX5" fmla="*/ 203200 w 833437"/>
                <a:gd name="connsiteY5" fmla="*/ 303212 h 328612"/>
                <a:gd name="connsiteX6" fmla="*/ 0 w 833437"/>
                <a:gd name="connsiteY6" fmla="*/ 328612 h 328612"/>
                <a:gd name="connsiteX0" fmla="*/ 0 w 904874"/>
                <a:gd name="connsiteY0" fmla="*/ 154780 h 303212"/>
                <a:gd name="connsiteX1" fmla="*/ 223837 w 904874"/>
                <a:gd name="connsiteY1" fmla="*/ 23812 h 303212"/>
                <a:gd name="connsiteX2" fmla="*/ 623887 w 904874"/>
                <a:gd name="connsiteY2" fmla="*/ 0 h 303212"/>
                <a:gd name="connsiteX3" fmla="*/ 904874 w 904874"/>
                <a:gd name="connsiteY3" fmla="*/ 145255 h 303212"/>
                <a:gd name="connsiteX4" fmla="*/ 621506 w 904874"/>
                <a:gd name="connsiteY4" fmla="*/ 299243 h 303212"/>
                <a:gd name="connsiteX5" fmla="*/ 274637 w 904874"/>
                <a:gd name="connsiteY5" fmla="*/ 303212 h 303212"/>
                <a:gd name="connsiteX6" fmla="*/ 0 w 904874"/>
                <a:gd name="connsiteY6" fmla="*/ 154780 h 303212"/>
                <a:gd name="connsiteX0" fmla="*/ 0 w 904874"/>
                <a:gd name="connsiteY0" fmla="*/ 166687 h 315119"/>
                <a:gd name="connsiteX1" fmla="*/ 311943 w 904874"/>
                <a:gd name="connsiteY1" fmla="*/ 0 h 315119"/>
                <a:gd name="connsiteX2" fmla="*/ 623887 w 904874"/>
                <a:gd name="connsiteY2" fmla="*/ 11907 h 315119"/>
                <a:gd name="connsiteX3" fmla="*/ 904874 w 904874"/>
                <a:gd name="connsiteY3" fmla="*/ 157162 h 315119"/>
                <a:gd name="connsiteX4" fmla="*/ 621506 w 904874"/>
                <a:gd name="connsiteY4" fmla="*/ 311150 h 315119"/>
                <a:gd name="connsiteX5" fmla="*/ 274637 w 904874"/>
                <a:gd name="connsiteY5" fmla="*/ 315119 h 315119"/>
                <a:gd name="connsiteX6" fmla="*/ 0 w 904874"/>
                <a:gd name="connsiteY6" fmla="*/ 166687 h 315119"/>
                <a:gd name="connsiteX0" fmla="*/ 0 w 904874"/>
                <a:gd name="connsiteY0" fmla="*/ 164306 h 312738"/>
                <a:gd name="connsiteX1" fmla="*/ 302418 w 904874"/>
                <a:gd name="connsiteY1" fmla="*/ 0 h 312738"/>
                <a:gd name="connsiteX2" fmla="*/ 623887 w 904874"/>
                <a:gd name="connsiteY2" fmla="*/ 9526 h 312738"/>
                <a:gd name="connsiteX3" fmla="*/ 904874 w 904874"/>
                <a:gd name="connsiteY3" fmla="*/ 154781 h 312738"/>
                <a:gd name="connsiteX4" fmla="*/ 621506 w 904874"/>
                <a:gd name="connsiteY4" fmla="*/ 308769 h 312738"/>
                <a:gd name="connsiteX5" fmla="*/ 274637 w 904874"/>
                <a:gd name="connsiteY5" fmla="*/ 312738 h 312738"/>
                <a:gd name="connsiteX6" fmla="*/ 0 w 904874"/>
                <a:gd name="connsiteY6" fmla="*/ 164306 h 31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312738">
                  <a:moveTo>
                    <a:pt x="0" y="164306"/>
                  </a:moveTo>
                  <a:lnTo>
                    <a:pt x="302418" y="0"/>
                  </a:lnTo>
                  <a:lnTo>
                    <a:pt x="623887" y="9526"/>
                  </a:lnTo>
                  <a:lnTo>
                    <a:pt x="904874" y="154781"/>
                  </a:lnTo>
                  <a:lnTo>
                    <a:pt x="621506" y="308769"/>
                  </a:lnTo>
                  <a:lnTo>
                    <a:pt x="274637" y="312738"/>
                  </a:lnTo>
                  <a:lnTo>
                    <a:pt x="0" y="164306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01940" y="4799797"/>
            <a:ext cx="2103835" cy="1161261"/>
            <a:chOff x="6001940" y="4799797"/>
            <a:chExt cx="2103835" cy="1161261"/>
          </a:xfrm>
        </p:grpSpPr>
        <p:sp>
          <p:nvSpPr>
            <p:cNvPr id="29" name="椭圆 28"/>
            <p:cNvSpPr/>
            <p:nvPr/>
          </p:nvSpPr>
          <p:spPr>
            <a:xfrm>
              <a:off x="6016625" y="4799797"/>
              <a:ext cx="2089150" cy="1011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001940" y="4949814"/>
              <a:ext cx="2089150" cy="1011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116996" y="3379083"/>
            <a:ext cx="1764000" cy="972000"/>
            <a:chOff x="6001940" y="4799797"/>
            <a:chExt cx="2103835" cy="1161261"/>
          </a:xfrm>
        </p:grpSpPr>
        <p:sp>
          <p:nvSpPr>
            <p:cNvPr id="34" name="椭圆 33"/>
            <p:cNvSpPr/>
            <p:nvPr/>
          </p:nvSpPr>
          <p:spPr>
            <a:xfrm>
              <a:off x="6016625" y="4799797"/>
              <a:ext cx="2089150" cy="1011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6001940" y="4949814"/>
              <a:ext cx="2089150" cy="1011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275747" y="4467505"/>
            <a:ext cx="2268000" cy="1260000"/>
            <a:chOff x="6001940" y="4799797"/>
            <a:chExt cx="2103835" cy="1161261"/>
          </a:xfrm>
        </p:grpSpPr>
        <p:sp>
          <p:nvSpPr>
            <p:cNvPr id="38" name="椭圆 37"/>
            <p:cNvSpPr/>
            <p:nvPr/>
          </p:nvSpPr>
          <p:spPr>
            <a:xfrm>
              <a:off x="6016625" y="4799797"/>
              <a:ext cx="2089150" cy="1011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6001940" y="4949814"/>
              <a:ext cx="2089150" cy="101124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六边形 39"/>
          <p:cNvSpPr/>
          <p:nvPr/>
        </p:nvSpPr>
        <p:spPr>
          <a:xfrm>
            <a:off x="3622612" y="3890708"/>
            <a:ext cx="1183553" cy="1665536"/>
          </a:xfrm>
          <a:custGeom>
            <a:avLst/>
            <a:gdLst>
              <a:gd name="connsiteX0" fmla="*/ 0 w 951538"/>
              <a:gd name="connsiteY0" fmla="*/ 477168 h 954336"/>
              <a:gd name="connsiteX1" fmla="*/ 237885 w 951538"/>
              <a:gd name="connsiteY1" fmla="*/ 0 h 954336"/>
              <a:gd name="connsiteX2" fmla="*/ 713654 w 951538"/>
              <a:gd name="connsiteY2" fmla="*/ 0 h 954336"/>
              <a:gd name="connsiteX3" fmla="*/ 951538 w 951538"/>
              <a:gd name="connsiteY3" fmla="*/ 477168 h 954336"/>
              <a:gd name="connsiteX4" fmla="*/ 713654 w 951538"/>
              <a:gd name="connsiteY4" fmla="*/ 954336 h 954336"/>
              <a:gd name="connsiteX5" fmla="*/ 237885 w 951538"/>
              <a:gd name="connsiteY5" fmla="*/ 954336 h 954336"/>
              <a:gd name="connsiteX6" fmla="*/ 0 w 951538"/>
              <a:gd name="connsiteY6" fmla="*/ 477168 h 954336"/>
              <a:gd name="connsiteX0" fmla="*/ 57390 w 1008928"/>
              <a:gd name="connsiteY0" fmla="*/ 880393 h 1357561"/>
              <a:gd name="connsiteX1" fmla="*/ 0 w 1008928"/>
              <a:gd name="connsiteY1" fmla="*/ 0 h 1357561"/>
              <a:gd name="connsiteX2" fmla="*/ 771044 w 1008928"/>
              <a:gd name="connsiteY2" fmla="*/ 403225 h 1357561"/>
              <a:gd name="connsiteX3" fmla="*/ 1008928 w 1008928"/>
              <a:gd name="connsiteY3" fmla="*/ 880393 h 1357561"/>
              <a:gd name="connsiteX4" fmla="*/ 771044 w 1008928"/>
              <a:gd name="connsiteY4" fmla="*/ 1357561 h 1357561"/>
              <a:gd name="connsiteX5" fmla="*/ 295275 w 1008928"/>
              <a:gd name="connsiteY5" fmla="*/ 1357561 h 1357561"/>
              <a:gd name="connsiteX6" fmla="*/ 57390 w 1008928"/>
              <a:gd name="connsiteY6" fmla="*/ 880393 h 1357561"/>
              <a:gd name="connsiteX0" fmla="*/ 57390 w 1008928"/>
              <a:gd name="connsiteY0" fmla="*/ 880393 h 1357561"/>
              <a:gd name="connsiteX1" fmla="*/ 0 w 1008928"/>
              <a:gd name="connsiteY1" fmla="*/ 0 h 1357561"/>
              <a:gd name="connsiteX2" fmla="*/ 593244 w 1008928"/>
              <a:gd name="connsiteY2" fmla="*/ 142875 h 1357561"/>
              <a:gd name="connsiteX3" fmla="*/ 1008928 w 1008928"/>
              <a:gd name="connsiteY3" fmla="*/ 880393 h 1357561"/>
              <a:gd name="connsiteX4" fmla="*/ 771044 w 1008928"/>
              <a:gd name="connsiteY4" fmla="*/ 1357561 h 1357561"/>
              <a:gd name="connsiteX5" fmla="*/ 295275 w 1008928"/>
              <a:gd name="connsiteY5" fmla="*/ 1357561 h 1357561"/>
              <a:gd name="connsiteX6" fmla="*/ 57390 w 1008928"/>
              <a:gd name="connsiteY6" fmla="*/ 880393 h 1357561"/>
              <a:gd name="connsiteX0" fmla="*/ 57390 w 1183553"/>
              <a:gd name="connsiteY0" fmla="*/ 880393 h 1357561"/>
              <a:gd name="connsiteX1" fmla="*/ 0 w 1183553"/>
              <a:gd name="connsiteY1" fmla="*/ 0 h 1357561"/>
              <a:gd name="connsiteX2" fmla="*/ 593244 w 1183553"/>
              <a:gd name="connsiteY2" fmla="*/ 142875 h 1357561"/>
              <a:gd name="connsiteX3" fmla="*/ 1183553 w 1183553"/>
              <a:gd name="connsiteY3" fmla="*/ 581943 h 1357561"/>
              <a:gd name="connsiteX4" fmla="*/ 771044 w 1183553"/>
              <a:gd name="connsiteY4" fmla="*/ 1357561 h 1357561"/>
              <a:gd name="connsiteX5" fmla="*/ 295275 w 1183553"/>
              <a:gd name="connsiteY5" fmla="*/ 1357561 h 1357561"/>
              <a:gd name="connsiteX6" fmla="*/ 57390 w 1183553"/>
              <a:gd name="connsiteY6" fmla="*/ 880393 h 1357561"/>
              <a:gd name="connsiteX0" fmla="*/ 57390 w 1183553"/>
              <a:gd name="connsiteY0" fmla="*/ 880393 h 1452811"/>
              <a:gd name="connsiteX1" fmla="*/ 0 w 1183553"/>
              <a:gd name="connsiteY1" fmla="*/ 0 h 1452811"/>
              <a:gd name="connsiteX2" fmla="*/ 593244 w 1183553"/>
              <a:gd name="connsiteY2" fmla="*/ 142875 h 1452811"/>
              <a:gd name="connsiteX3" fmla="*/ 1183553 w 1183553"/>
              <a:gd name="connsiteY3" fmla="*/ 581943 h 1452811"/>
              <a:gd name="connsiteX4" fmla="*/ 1174269 w 1183553"/>
              <a:gd name="connsiteY4" fmla="*/ 1452811 h 1452811"/>
              <a:gd name="connsiteX5" fmla="*/ 295275 w 1183553"/>
              <a:gd name="connsiteY5" fmla="*/ 1357561 h 1452811"/>
              <a:gd name="connsiteX6" fmla="*/ 57390 w 1183553"/>
              <a:gd name="connsiteY6" fmla="*/ 880393 h 1452811"/>
              <a:gd name="connsiteX0" fmla="*/ 25640 w 1183553"/>
              <a:gd name="connsiteY0" fmla="*/ 880393 h 1452811"/>
              <a:gd name="connsiteX1" fmla="*/ 0 w 1183553"/>
              <a:gd name="connsiteY1" fmla="*/ 0 h 1452811"/>
              <a:gd name="connsiteX2" fmla="*/ 593244 w 1183553"/>
              <a:gd name="connsiteY2" fmla="*/ 142875 h 1452811"/>
              <a:gd name="connsiteX3" fmla="*/ 1183553 w 1183553"/>
              <a:gd name="connsiteY3" fmla="*/ 581943 h 1452811"/>
              <a:gd name="connsiteX4" fmla="*/ 1174269 w 1183553"/>
              <a:gd name="connsiteY4" fmla="*/ 1452811 h 1452811"/>
              <a:gd name="connsiteX5" fmla="*/ 295275 w 1183553"/>
              <a:gd name="connsiteY5" fmla="*/ 1357561 h 1452811"/>
              <a:gd name="connsiteX6" fmla="*/ 25640 w 1183553"/>
              <a:gd name="connsiteY6" fmla="*/ 880393 h 1452811"/>
              <a:gd name="connsiteX0" fmla="*/ 25640 w 1183553"/>
              <a:gd name="connsiteY0" fmla="*/ 880393 h 1662361"/>
              <a:gd name="connsiteX1" fmla="*/ 0 w 1183553"/>
              <a:gd name="connsiteY1" fmla="*/ 0 h 1662361"/>
              <a:gd name="connsiteX2" fmla="*/ 593244 w 1183553"/>
              <a:gd name="connsiteY2" fmla="*/ 142875 h 1662361"/>
              <a:gd name="connsiteX3" fmla="*/ 1183553 w 1183553"/>
              <a:gd name="connsiteY3" fmla="*/ 581943 h 1662361"/>
              <a:gd name="connsiteX4" fmla="*/ 1174269 w 1183553"/>
              <a:gd name="connsiteY4" fmla="*/ 1452811 h 1662361"/>
              <a:gd name="connsiteX5" fmla="*/ 587375 w 1183553"/>
              <a:gd name="connsiteY5" fmla="*/ 1662361 h 1662361"/>
              <a:gd name="connsiteX6" fmla="*/ 25640 w 1183553"/>
              <a:gd name="connsiteY6" fmla="*/ 880393 h 1662361"/>
              <a:gd name="connsiteX0" fmla="*/ 25640 w 1183553"/>
              <a:gd name="connsiteY0" fmla="*/ 880393 h 1662361"/>
              <a:gd name="connsiteX1" fmla="*/ 0 w 1183553"/>
              <a:gd name="connsiteY1" fmla="*/ 0 h 1662361"/>
              <a:gd name="connsiteX2" fmla="*/ 593244 w 1183553"/>
              <a:gd name="connsiteY2" fmla="*/ 142875 h 1662361"/>
              <a:gd name="connsiteX3" fmla="*/ 1183553 w 1183553"/>
              <a:gd name="connsiteY3" fmla="*/ 581943 h 1662361"/>
              <a:gd name="connsiteX4" fmla="*/ 1174269 w 1183553"/>
              <a:gd name="connsiteY4" fmla="*/ 1452811 h 1662361"/>
              <a:gd name="connsiteX5" fmla="*/ 558800 w 1183553"/>
              <a:gd name="connsiteY5" fmla="*/ 1662361 h 1662361"/>
              <a:gd name="connsiteX6" fmla="*/ 25640 w 1183553"/>
              <a:gd name="connsiteY6" fmla="*/ 880393 h 1662361"/>
              <a:gd name="connsiteX0" fmla="*/ 25640 w 1183553"/>
              <a:gd name="connsiteY0" fmla="*/ 880393 h 1665536"/>
              <a:gd name="connsiteX1" fmla="*/ 0 w 1183553"/>
              <a:gd name="connsiteY1" fmla="*/ 0 h 1665536"/>
              <a:gd name="connsiteX2" fmla="*/ 593244 w 1183553"/>
              <a:gd name="connsiteY2" fmla="*/ 142875 h 1665536"/>
              <a:gd name="connsiteX3" fmla="*/ 1183553 w 1183553"/>
              <a:gd name="connsiteY3" fmla="*/ 581943 h 1665536"/>
              <a:gd name="connsiteX4" fmla="*/ 1174269 w 1183553"/>
              <a:gd name="connsiteY4" fmla="*/ 1452811 h 1665536"/>
              <a:gd name="connsiteX5" fmla="*/ 587375 w 1183553"/>
              <a:gd name="connsiteY5" fmla="*/ 1665536 h 1665536"/>
              <a:gd name="connsiteX6" fmla="*/ 25640 w 1183553"/>
              <a:gd name="connsiteY6" fmla="*/ 880393 h 1665536"/>
              <a:gd name="connsiteX0" fmla="*/ 25640 w 1183553"/>
              <a:gd name="connsiteY0" fmla="*/ 880393 h 1665536"/>
              <a:gd name="connsiteX1" fmla="*/ 0 w 1183553"/>
              <a:gd name="connsiteY1" fmla="*/ 0 h 1665536"/>
              <a:gd name="connsiteX2" fmla="*/ 308038 w 1183553"/>
              <a:gd name="connsiteY2" fmla="*/ 81217 h 1665536"/>
              <a:gd name="connsiteX3" fmla="*/ 593244 w 1183553"/>
              <a:gd name="connsiteY3" fmla="*/ 142875 h 1665536"/>
              <a:gd name="connsiteX4" fmla="*/ 1183553 w 1183553"/>
              <a:gd name="connsiteY4" fmla="*/ 581943 h 1665536"/>
              <a:gd name="connsiteX5" fmla="*/ 1174269 w 1183553"/>
              <a:gd name="connsiteY5" fmla="*/ 1452811 h 1665536"/>
              <a:gd name="connsiteX6" fmla="*/ 587375 w 1183553"/>
              <a:gd name="connsiteY6" fmla="*/ 1665536 h 1665536"/>
              <a:gd name="connsiteX7" fmla="*/ 25640 w 1183553"/>
              <a:gd name="connsiteY7" fmla="*/ 880393 h 1665536"/>
              <a:gd name="connsiteX0" fmla="*/ 25640 w 1183553"/>
              <a:gd name="connsiteY0" fmla="*/ 880393 h 1665536"/>
              <a:gd name="connsiteX1" fmla="*/ 0 w 1183553"/>
              <a:gd name="connsiteY1" fmla="*/ 0 h 1665536"/>
              <a:gd name="connsiteX2" fmla="*/ 308038 w 1183553"/>
              <a:gd name="connsiteY2" fmla="*/ 81217 h 1665536"/>
              <a:gd name="connsiteX3" fmla="*/ 593244 w 1183553"/>
              <a:gd name="connsiteY3" fmla="*/ 142875 h 1665536"/>
              <a:gd name="connsiteX4" fmla="*/ 914463 w 1183553"/>
              <a:gd name="connsiteY4" fmla="*/ 376492 h 1665536"/>
              <a:gd name="connsiteX5" fmla="*/ 1183553 w 1183553"/>
              <a:gd name="connsiteY5" fmla="*/ 581943 h 1665536"/>
              <a:gd name="connsiteX6" fmla="*/ 1174269 w 1183553"/>
              <a:gd name="connsiteY6" fmla="*/ 1452811 h 1665536"/>
              <a:gd name="connsiteX7" fmla="*/ 587375 w 1183553"/>
              <a:gd name="connsiteY7" fmla="*/ 1665536 h 1665536"/>
              <a:gd name="connsiteX8" fmla="*/ 25640 w 1183553"/>
              <a:gd name="connsiteY8" fmla="*/ 880393 h 1665536"/>
              <a:gd name="connsiteX0" fmla="*/ 25640 w 1183553"/>
              <a:gd name="connsiteY0" fmla="*/ 880393 h 1665536"/>
              <a:gd name="connsiteX1" fmla="*/ 0 w 1183553"/>
              <a:gd name="connsiteY1" fmla="*/ 0 h 1665536"/>
              <a:gd name="connsiteX2" fmla="*/ 308038 w 1183553"/>
              <a:gd name="connsiteY2" fmla="*/ 81217 h 1665536"/>
              <a:gd name="connsiteX3" fmla="*/ 593244 w 1183553"/>
              <a:gd name="connsiteY3" fmla="*/ 142875 h 1665536"/>
              <a:gd name="connsiteX4" fmla="*/ 914463 w 1183553"/>
              <a:gd name="connsiteY4" fmla="*/ 376492 h 1665536"/>
              <a:gd name="connsiteX5" fmla="*/ 1183553 w 1183553"/>
              <a:gd name="connsiteY5" fmla="*/ 581943 h 1665536"/>
              <a:gd name="connsiteX6" fmla="*/ 1174269 w 1183553"/>
              <a:gd name="connsiteY6" fmla="*/ 1452811 h 1665536"/>
              <a:gd name="connsiteX7" fmla="*/ 885888 w 1183553"/>
              <a:gd name="connsiteY7" fmla="*/ 1548067 h 1665536"/>
              <a:gd name="connsiteX8" fmla="*/ 587375 w 1183553"/>
              <a:gd name="connsiteY8" fmla="*/ 1665536 h 1665536"/>
              <a:gd name="connsiteX9" fmla="*/ 25640 w 1183553"/>
              <a:gd name="connsiteY9" fmla="*/ 880393 h 1665536"/>
              <a:gd name="connsiteX0" fmla="*/ 25640 w 1183553"/>
              <a:gd name="connsiteY0" fmla="*/ 880393 h 1665536"/>
              <a:gd name="connsiteX1" fmla="*/ 0 w 1183553"/>
              <a:gd name="connsiteY1" fmla="*/ 0 h 1665536"/>
              <a:gd name="connsiteX2" fmla="*/ 308038 w 1183553"/>
              <a:gd name="connsiteY2" fmla="*/ 81217 h 1665536"/>
              <a:gd name="connsiteX3" fmla="*/ 593244 w 1183553"/>
              <a:gd name="connsiteY3" fmla="*/ 142875 h 1665536"/>
              <a:gd name="connsiteX4" fmla="*/ 914463 w 1183553"/>
              <a:gd name="connsiteY4" fmla="*/ 376492 h 1665536"/>
              <a:gd name="connsiteX5" fmla="*/ 1183553 w 1183553"/>
              <a:gd name="connsiteY5" fmla="*/ 581943 h 1665536"/>
              <a:gd name="connsiteX6" fmla="*/ 1174269 w 1183553"/>
              <a:gd name="connsiteY6" fmla="*/ 1452811 h 1665536"/>
              <a:gd name="connsiteX7" fmla="*/ 885888 w 1183553"/>
              <a:gd name="connsiteY7" fmla="*/ 1548067 h 1665536"/>
              <a:gd name="connsiteX8" fmla="*/ 587375 w 1183553"/>
              <a:gd name="connsiteY8" fmla="*/ 1665536 h 1665536"/>
              <a:gd name="connsiteX9" fmla="*/ 320738 w 1183553"/>
              <a:gd name="connsiteY9" fmla="*/ 1290892 h 1665536"/>
              <a:gd name="connsiteX10" fmla="*/ 25640 w 1183553"/>
              <a:gd name="connsiteY10" fmla="*/ 880393 h 166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3553" h="1665536">
                <a:moveTo>
                  <a:pt x="25640" y="880393"/>
                </a:moveTo>
                <a:lnTo>
                  <a:pt x="0" y="0"/>
                </a:lnTo>
                <a:lnTo>
                  <a:pt x="308038" y="81217"/>
                </a:lnTo>
                <a:lnTo>
                  <a:pt x="593244" y="142875"/>
                </a:lnTo>
                <a:lnTo>
                  <a:pt x="914463" y="376492"/>
                </a:lnTo>
                <a:lnTo>
                  <a:pt x="1183553" y="581943"/>
                </a:lnTo>
                <a:cubicBezTo>
                  <a:pt x="1180458" y="872232"/>
                  <a:pt x="1177364" y="1162522"/>
                  <a:pt x="1174269" y="1452811"/>
                </a:cubicBezTo>
                <a:lnTo>
                  <a:pt x="885888" y="1548067"/>
                </a:lnTo>
                <a:lnTo>
                  <a:pt x="587375" y="1665536"/>
                </a:lnTo>
                <a:lnTo>
                  <a:pt x="320738" y="1290892"/>
                </a:lnTo>
                <a:lnTo>
                  <a:pt x="25640" y="88039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5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4152900" y="-2057400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solidFill>
                  <a:srgbClr val="F23C00"/>
                </a:solidFill>
                <a:latin typeface="Microsoft YaHei" charset="0"/>
                <a:ea typeface="Microsoft YaHei" charset="0"/>
                <a:cs typeface="Microsoft YaHei" charset="0"/>
              </a:rPr>
              <a:t>2016</a:t>
            </a:r>
            <a:r>
              <a:rPr kumimoji="1" lang="zh-CN" altLang="en-US" sz="4400" dirty="0">
                <a:solidFill>
                  <a:srgbClr val="F23C00"/>
                </a:solidFill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4400" dirty="0">
                <a:solidFill>
                  <a:srgbClr val="F23C00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kumimoji="1" lang="zh-CN" altLang="en-US" sz="4400" dirty="0">
                <a:solidFill>
                  <a:srgbClr val="F23C00"/>
                </a:solidFill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r>
              <a:rPr kumimoji="1" lang="en-US" altLang="zh-CN" sz="4400" dirty="0">
                <a:solidFill>
                  <a:srgbClr val="F23C00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kumimoji="1" lang="zh-CN" altLang="en-US" sz="4400" dirty="0">
                <a:solidFill>
                  <a:srgbClr val="F23C00"/>
                </a:solidFill>
                <a:latin typeface="Microsoft YaHei" charset="0"/>
                <a:ea typeface="Microsoft YaHei" charset="0"/>
                <a:cs typeface="Microsoft YaHei" charset="0"/>
              </a:rPr>
              <a:t>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3" t="21481" r="9864" b="20000"/>
          <a:stretch/>
        </p:blipFill>
        <p:spPr>
          <a:xfrm>
            <a:off x="4749800" y="2927350"/>
            <a:ext cx="2692400" cy="1003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4152900" y="4525833"/>
            <a:ext cx="24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313133"/>
                </a:solidFill>
                <a:latin typeface="Segoe UI Light" charset="0"/>
                <a:ea typeface="Segoe UI Light" charset="0"/>
                <a:cs typeface="Segoe UI Light" charset="0"/>
              </a:rPr>
              <a:t>Before</a:t>
            </a:r>
            <a:endParaRPr kumimoji="1" lang="zh-CN" altLang="en-US" sz="2400" dirty="0">
              <a:solidFill>
                <a:srgbClr val="313133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08" y="955062"/>
            <a:ext cx="2981584" cy="71709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537200" y="1793254"/>
            <a:ext cx="1117600" cy="1134096"/>
          </a:xfrm>
          <a:prstGeom prst="downArrow">
            <a:avLst>
              <a:gd name="adj1" fmla="val 55195"/>
              <a:gd name="adj2" fmla="val 313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4751" r="55034" b="20434"/>
          <a:stretch/>
        </p:blipFill>
        <p:spPr>
          <a:xfrm>
            <a:off x="7081157" y="3026410"/>
            <a:ext cx="3454400" cy="93980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13857" y="4560303"/>
            <a:ext cx="24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313133"/>
                </a:solidFill>
                <a:latin typeface="Segoe UI Light" charset="0"/>
                <a:ea typeface="Segoe UI Light" charset="0"/>
                <a:cs typeface="Segoe UI Light" charset="0"/>
              </a:rPr>
              <a:t>Before</a:t>
            </a:r>
            <a:endParaRPr kumimoji="1" lang="zh-CN" altLang="en-US" sz="2400" dirty="0">
              <a:solidFill>
                <a:srgbClr val="313133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51057" y="4560303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313133"/>
                </a:solidFill>
                <a:latin typeface="Segoe UI Light" charset="0"/>
                <a:ea typeface="Segoe UI Light" charset="0"/>
                <a:cs typeface="Segoe UI Light" charset="0"/>
              </a:rPr>
              <a:t>Now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31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5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177302" y="3075057"/>
            <a:ext cx="7837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solidFill>
                  <a:schemeClr val="bg1"/>
                </a:solidFill>
              </a:rPr>
              <a:t>阿里云品牌形象全面升级</a:t>
            </a:r>
            <a:endParaRPr lang="en-US" altLang="zh-CN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620000"/>
            <a:ext cx="1746081" cy="6858000"/>
          </a:xfrm>
          <a:prstGeom prst="rect">
            <a:avLst/>
          </a:prstGeom>
          <a:solidFill>
            <a:srgbClr val="672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81972" y="7561902"/>
            <a:ext cx="1746081" cy="6858000"/>
          </a:xfrm>
          <a:prstGeom prst="rect">
            <a:avLst/>
          </a:prstGeom>
          <a:solidFill>
            <a:srgbClr val="DC5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22958" y="7542852"/>
            <a:ext cx="1746081" cy="6858000"/>
          </a:xfrm>
          <a:prstGeom prst="rect">
            <a:avLst/>
          </a:prstGeom>
          <a:solidFill>
            <a:srgbClr val="21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963944" y="7561902"/>
            <a:ext cx="1746081" cy="6858000"/>
          </a:xfrm>
          <a:prstGeom prst="rect">
            <a:avLst/>
          </a:prstGeom>
          <a:solidFill>
            <a:srgbClr val="672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696336" y="7581900"/>
            <a:ext cx="1768361" cy="6858000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445919" y="7581900"/>
            <a:ext cx="1746081" cy="6858000"/>
          </a:xfrm>
          <a:prstGeom prst="rect">
            <a:avLst/>
          </a:prstGeom>
          <a:solidFill>
            <a:srgbClr val="BB1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41644" y="7600950"/>
            <a:ext cx="1746081" cy="6858000"/>
          </a:xfrm>
          <a:prstGeom prst="rect">
            <a:avLst/>
          </a:prstGeom>
          <a:solidFill>
            <a:srgbClr val="007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68782" y="722831"/>
            <a:ext cx="2854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[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新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LOGO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解读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]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6140" y="1886517"/>
            <a:ext cx="5760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 </a:t>
            </a:r>
            <a:r>
              <a:rPr lang="zh-CN" altLang="en-US" sz="2400" b="1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从云到计算</a:t>
            </a:r>
            <a:r>
              <a:rPr lang="zh-CN" alt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zh-CN" alt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阿里云的新</a:t>
            </a:r>
            <a:r>
              <a:rPr lang="en-US" altLang="zh-CN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LOGO</a:t>
            </a:r>
            <a:r>
              <a:rPr lang="zh-CN" alt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是从计算出发。“</a:t>
            </a:r>
            <a:r>
              <a:rPr lang="en-US" altLang="zh-CN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  ]”</a:t>
            </a:r>
            <a:r>
              <a:rPr lang="zh-CN" alt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来自代码中常用的符号，代表计算；中间的“ </a:t>
            </a:r>
            <a:r>
              <a:rPr lang="en-US" altLang="zh-CN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 ”</a:t>
            </a:r>
            <a:r>
              <a:rPr lang="zh-CN" alt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代表流动的数据。作为现代社会基础设施的计算和数据，是随时随地在运行的，因此我们的</a:t>
            </a:r>
            <a:r>
              <a:rPr lang="en-US" altLang="zh-CN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LOGO</a:t>
            </a:r>
            <a:r>
              <a:rPr lang="zh-CN" altLang="en-US" sz="240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也是动态的。</a:t>
            </a:r>
          </a:p>
        </p:txBody>
      </p:sp>
      <p:sp>
        <p:nvSpPr>
          <p:cNvPr id="69" name="矩形 68"/>
          <p:cNvSpPr/>
          <p:nvPr/>
        </p:nvSpPr>
        <p:spPr>
          <a:xfrm>
            <a:off x="276140" y="4741116"/>
            <a:ext cx="5760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 </a:t>
            </a:r>
            <a:r>
              <a:rPr lang="zh-CN" altLang="en-US" sz="2400" b="1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从中国到世界</a:t>
            </a:r>
            <a:r>
              <a:rPr lang="zh-CN" altLang="en-US" sz="2400" dirty="0" smtClean="0">
                <a:solidFill>
                  <a:schemeClr val="bg1"/>
                </a:solidFill>
              </a:rPr>
              <a:t/>
            </a:r>
            <a:br>
              <a:rPr lang="zh-CN" altLang="en-US" sz="2400" dirty="0" smtClean="0">
                <a:solidFill>
                  <a:schemeClr val="bg1"/>
                </a:solidFill>
              </a:rPr>
            </a:br>
            <a:r>
              <a:rPr lang="zh-CN" altLang="en-US" sz="2400" b="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代码是无国界的通用语言。新</a:t>
            </a:r>
            <a:r>
              <a:rPr lang="en-US" altLang="zh-CN" sz="2400" b="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LOGO</a:t>
            </a:r>
            <a:r>
              <a:rPr lang="zh-CN" altLang="en-US" sz="2400" b="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的设计灵感从代码中而来，代表着阿里云从服务中国到服务全世界的梦想。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249768" y="4741116"/>
            <a:ext cx="5760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 </a:t>
            </a:r>
            <a:r>
              <a:rPr lang="zh-CN" altLang="en-US" sz="2400" b="1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从成长到守护</a:t>
            </a:r>
            <a:r>
              <a:rPr lang="zh-CN" altLang="en-US" sz="2400" dirty="0" smtClean="0">
                <a:solidFill>
                  <a:schemeClr val="bg1"/>
                </a:solidFill>
              </a:rPr>
              <a:t/>
            </a:r>
            <a:br>
              <a:rPr lang="zh-CN" altLang="en-US" sz="2400" dirty="0" smtClean="0">
                <a:solidFill>
                  <a:schemeClr val="bg1"/>
                </a:solidFill>
              </a:rPr>
            </a:br>
            <a:r>
              <a:rPr lang="zh-CN" altLang="en-US" sz="2400" b="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新</a:t>
            </a:r>
            <a:r>
              <a:rPr lang="en-US" altLang="zh-CN" sz="2400" b="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LOGO</a:t>
            </a:r>
            <a:r>
              <a:rPr lang="zh-CN" altLang="en-US" sz="2400" b="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的形象包含守护的动作，寓意着阿里云将以安全稳定的服务，去守护客户每一份无法计算的价值。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49768" y="1886517"/>
            <a:ext cx="5760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 </a:t>
            </a:r>
            <a:r>
              <a:rPr lang="zh-CN" altLang="en-US" sz="2400" b="1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从科技到普惠</a:t>
            </a:r>
            <a:r>
              <a:rPr lang="zh-CN" altLang="en-US" sz="2400" dirty="0" smtClean="0">
                <a:solidFill>
                  <a:schemeClr val="bg1"/>
                </a:solidFill>
              </a:rPr>
              <a:t/>
            </a:r>
            <a:br>
              <a:rPr lang="zh-CN" altLang="en-US" sz="2400" dirty="0" smtClean="0">
                <a:solidFill>
                  <a:schemeClr val="bg1"/>
                </a:solidFill>
              </a:rPr>
            </a:br>
            <a:r>
              <a:rPr lang="zh-CN" altLang="en-US" sz="2400" b="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阿里云从来就不仅是一家科技公司。计算，一定要成为普惠科技，成为各行各业能够简单获取的能力，才能不断去创造“无法计算的价值”。新</a:t>
            </a:r>
            <a:r>
              <a:rPr lang="en-US" altLang="zh-CN" sz="2400" b="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LOGO</a:t>
            </a:r>
            <a:r>
              <a:rPr lang="zh-CN" altLang="en-US" sz="2400" b="0" i="0" dirty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是黑白的，我们希望跟所有客户一起，计算出一个多彩缤纷的世界。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flipH="1" flipV="1">
            <a:off x="5920283" y="3334310"/>
            <a:ext cx="348002" cy="348002"/>
          </a:xfrm>
          <a:prstGeom prst="ellipse">
            <a:avLst/>
          </a:prstGeom>
          <a:solidFill>
            <a:srgbClr val="FFB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60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7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100" fill="hold"/>
                                        <p:tgtEl>
                                          <p:spTgt spid="7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7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5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5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83" dur="200" fill="hold"/>
                                        <p:tgtEl>
                                          <p:spTgt spid="18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" grpId="0"/>
      <p:bldP spid="10" grpId="0"/>
      <p:bldP spid="10" grpId="1"/>
      <p:bldP spid="10" grpId="2"/>
      <p:bldP spid="69" grpId="0"/>
      <p:bldP spid="69" grpId="1"/>
      <p:bldP spid="69" grpId="2"/>
      <p:bldP spid="70" grpId="0"/>
      <p:bldP spid="70" grpId="1"/>
      <p:bldP spid="70" grpId="2"/>
      <p:bldP spid="9" grpId="0"/>
      <p:bldP spid="9" grpId="1"/>
      <p:bldP spid="9" grpId="2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9980" y="3075057"/>
            <a:ext cx="839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全球领先、安全、稳定的云计算</a:t>
            </a:r>
            <a:r>
              <a:rPr lang="zh-CN" altLang="en-US" sz="4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产品</a:t>
            </a:r>
            <a:endParaRPr lang="zh-CN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2" name="组合 133"/>
          <p:cNvGrpSpPr/>
          <p:nvPr/>
        </p:nvGrpSpPr>
        <p:grpSpPr>
          <a:xfrm>
            <a:off x="2212427" y="629146"/>
            <a:ext cx="7309946" cy="1294408"/>
            <a:chOff x="2441027" y="2781796"/>
            <a:chExt cx="7309946" cy="1294408"/>
          </a:xfrm>
        </p:grpSpPr>
        <p:sp>
          <p:nvSpPr>
            <p:cNvPr id="23" name="矩形 22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078266" y="638671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11809" y="786953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任意形状 47"/>
          <p:cNvSpPr/>
          <p:nvPr/>
        </p:nvSpPr>
        <p:spPr>
          <a:xfrm>
            <a:off x="5695309" y="633518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任意形状 51"/>
          <p:cNvSpPr/>
          <p:nvPr/>
        </p:nvSpPr>
        <p:spPr>
          <a:xfrm>
            <a:off x="5047802" y="633518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任意形状 53"/>
          <p:cNvSpPr/>
          <p:nvPr/>
        </p:nvSpPr>
        <p:spPr>
          <a:xfrm>
            <a:off x="4718158" y="640404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78577" y="1021556"/>
            <a:ext cx="269817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noProof="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云</a:t>
            </a:r>
            <a:r>
              <a:rPr kumimoji="1" lang="zh-CN" altLang="en-US" sz="2800" noProof="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计算基础服务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2" name="组合 133"/>
          <p:cNvGrpSpPr/>
          <p:nvPr/>
        </p:nvGrpSpPr>
        <p:grpSpPr>
          <a:xfrm>
            <a:off x="2888702" y="2073771"/>
            <a:ext cx="7309946" cy="1294408"/>
            <a:chOff x="2441027" y="2781796"/>
            <a:chExt cx="7309946" cy="1294408"/>
          </a:xfrm>
        </p:grpSpPr>
        <p:sp>
          <p:nvSpPr>
            <p:cNvPr id="41" name="矩形 40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1754541" y="2083296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888084" y="2231578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任意形状 47"/>
          <p:cNvSpPr/>
          <p:nvPr/>
        </p:nvSpPr>
        <p:spPr>
          <a:xfrm>
            <a:off x="6371584" y="2078143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任意形状 51"/>
          <p:cNvSpPr/>
          <p:nvPr/>
        </p:nvSpPr>
        <p:spPr>
          <a:xfrm>
            <a:off x="5724077" y="2078143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任意形状 53"/>
          <p:cNvSpPr/>
          <p:nvPr/>
        </p:nvSpPr>
        <p:spPr>
          <a:xfrm>
            <a:off x="5394433" y="2085029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54852" y="2466181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域名与网站（</a:t>
            </a:r>
            <a:r>
              <a:rPr kumimoji="1" lang="zh-CN" altLang="en-US" sz="280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万</a:t>
            </a:r>
            <a:r>
              <a:rPr kumimoji="1" lang="zh-CN" altLang="en-US" sz="28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网）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49" name="组合 133"/>
          <p:cNvGrpSpPr/>
          <p:nvPr/>
        </p:nvGrpSpPr>
        <p:grpSpPr>
          <a:xfrm>
            <a:off x="3622127" y="3546971"/>
            <a:ext cx="7309946" cy="1294408"/>
            <a:chOff x="2441027" y="2781796"/>
            <a:chExt cx="7309946" cy="1294408"/>
          </a:xfrm>
        </p:grpSpPr>
        <p:sp>
          <p:nvSpPr>
            <p:cNvPr id="50" name="矩形 49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2487966" y="3556496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621509" y="3704778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任意形状 47"/>
          <p:cNvSpPr/>
          <p:nvPr/>
        </p:nvSpPr>
        <p:spPr>
          <a:xfrm>
            <a:off x="7105009" y="3551343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任意形状 51"/>
          <p:cNvSpPr/>
          <p:nvPr/>
        </p:nvSpPr>
        <p:spPr>
          <a:xfrm>
            <a:off x="6457502" y="3551343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任意形状 53"/>
          <p:cNvSpPr/>
          <p:nvPr/>
        </p:nvSpPr>
        <p:spPr>
          <a:xfrm>
            <a:off x="6127858" y="3558229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088277" y="3939381"/>
            <a:ext cx="23391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安全</a:t>
            </a:r>
            <a:r>
              <a:rPr kumimoji="1" lang="zh-CN" altLang="en-US" sz="2800" noProof="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（云盾）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58" name="组合 133"/>
          <p:cNvGrpSpPr/>
          <p:nvPr/>
        </p:nvGrpSpPr>
        <p:grpSpPr>
          <a:xfrm>
            <a:off x="4346027" y="5004296"/>
            <a:ext cx="7309946" cy="1294408"/>
            <a:chOff x="2441027" y="2781796"/>
            <a:chExt cx="7309946" cy="1294408"/>
          </a:xfrm>
        </p:grpSpPr>
        <p:sp>
          <p:nvSpPr>
            <p:cNvPr id="59" name="矩形 58"/>
            <p:cNvSpPr/>
            <p:nvPr/>
          </p:nvSpPr>
          <p:spPr>
            <a:xfrm>
              <a:off x="2441027" y="2781796"/>
              <a:ext cx="7309946" cy="1294408"/>
            </a:xfrm>
            <a:prstGeom prst="rect">
              <a:avLst/>
            </a:prstGeom>
            <a:solidFill>
              <a:srgbClr val="29579A"/>
            </a:solidFill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576951" y="2930077"/>
              <a:ext cx="7038098" cy="997846"/>
            </a:xfrm>
            <a:prstGeom prst="rect">
              <a:avLst/>
            </a:prstGeom>
            <a:solidFill>
              <a:srgbClr val="193C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3211866" y="5013821"/>
            <a:ext cx="7309946" cy="1294408"/>
          </a:xfrm>
          <a:prstGeom prst="rect">
            <a:avLst/>
          </a:prstGeom>
          <a:solidFill>
            <a:srgbClr val="29579A"/>
          </a:solidFill>
          <a:effectLst>
            <a:outerShdw blurRad="101600" dist="635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345409" y="5162103"/>
            <a:ext cx="7038098" cy="997846"/>
          </a:xfrm>
          <a:prstGeom prst="rect">
            <a:avLst/>
          </a:prstGeom>
          <a:solidFill>
            <a:srgbClr val="193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任意形状 47"/>
          <p:cNvSpPr/>
          <p:nvPr/>
        </p:nvSpPr>
        <p:spPr>
          <a:xfrm>
            <a:off x="7828909" y="5008668"/>
            <a:ext cx="3637774" cy="1287522"/>
          </a:xfrm>
          <a:custGeom>
            <a:avLst/>
            <a:gdLst>
              <a:gd name="connsiteX0" fmla="*/ 2241980 w 3502370"/>
              <a:gd name="connsiteY0" fmla="*/ 0 h 1294408"/>
              <a:gd name="connsiteX1" fmla="*/ 3502370 w 3502370"/>
              <a:gd name="connsiteY1" fmla="*/ 0 h 1294408"/>
              <a:gd name="connsiteX2" fmla="*/ 1260390 w 3502370"/>
              <a:gd name="connsiteY2" fmla="*/ 1294408 h 1294408"/>
              <a:gd name="connsiteX3" fmla="*/ 0 w 3502370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370" h="1294408">
                <a:moveTo>
                  <a:pt x="2241980" y="0"/>
                </a:moveTo>
                <a:lnTo>
                  <a:pt x="3502370" y="0"/>
                </a:lnTo>
                <a:lnTo>
                  <a:pt x="1260390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任意形状 51"/>
          <p:cNvSpPr/>
          <p:nvPr/>
        </p:nvSpPr>
        <p:spPr>
          <a:xfrm>
            <a:off x="7181402" y="5008668"/>
            <a:ext cx="2771194" cy="1287522"/>
          </a:xfrm>
          <a:custGeom>
            <a:avLst/>
            <a:gdLst>
              <a:gd name="connsiteX0" fmla="*/ 2241980 w 2668045"/>
              <a:gd name="connsiteY0" fmla="*/ 0 h 1294408"/>
              <a:gd name="connsiteX1" fmla="*/ 2668045 w 2668045"/>
              <a:gd name="connsiteY1" fmla="*/ 0 h 1294408"/>
              <a:gd name="connsiteX2" fmla="*/ 426065 w 2668045"/>
              <a:gd name="connsiteY2" fmla="*/ 1294408 h 1294408"/>
              <a:gd name="connsiteX3" fmla="*/ 0 w 2668045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045" h="1294408">
                <a:moveTo>
                  <a:pt x="2241980" y="0"/>
                </a:moveTo>
                <a:lnTo>
                  <a:pt x="2668045" y="0"/>
                </a:lnTo>
                <a:lnTo>
                  <a:pt x="426065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任意形状 53"/>
          <p:cNvSpPr/>
          <p:nvPr/>
        </p:nvSpPr>
        <p:spPr>
          <a:xfrm>
            <a:off x="6851758" y="5015554"/>
            <a:ext cx="2528540" cy="1287522"/>
          </a:xfrm>
          <a:custGeom>
            <a:avLst/>
            <a:gdLst>
              <a:gd name="connsiteX0" fmla="*/ 2241980 w 2434423"/>
              <a:gd name="connsiteY0" fmla="*/ 0 h 1294408"/>
              <a:gd name="connsiteX1" fmla="*/ 2434423 w 2434423"/>
              <a:gd name="connsiteY1" fmla="*/ 0 h 1294408"/>
              <a:gd name="connsiteX2" fmla="*/ 192443 w 2434423"/>
              <a:gd name="connsiteY2" fmla="*/ 1294408 h 1294408"/>
              <a:gd name="connsiteX3" fmla="*/ 0 w 2434423"/>
              <a:gd name="connsiteY3" fmla="*/ 1294408 h 129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423" h="1294408">
                <a:moveTo>
                  <a:pt x="2241980" y="0"/>
                </a:moveTo>
                <a:lnTo>
                  <a:pt x="2434423" y="0"/>
                </a:lnTo>
                <a:lnTo>
                  <a:pt x="192443" y="1294408"/>
                </a:lnTo>
                <a:lnTo>
                  <a:pt x="0" y="129440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812177" y="5396706"/>
            <a:ext cx="269817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noProof="0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大数据</a:t>
            </a:r>
            <a:r>
              <a:rPr kumimoji="1" lang="zh-CN" altLang="en-US" sz="2800" noProof="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（数加）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2" y="5396706"/>
            <a:ext cx="1328738" cy="12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7 -0.00139 " pathEditMode="relative" rAng="0" ptsTypes="AA">
                                      <p:cBhvr>
                                        <p:cTn id="19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2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7 -0.00139 " pathEditMode="relative" rAng="0" ptsTypes="AA">
                                      <p:cBhvr>
                                        <p:cTn id="50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5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1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6 -0.00139 " pathEditMode="relative" rAng="0" ptsTypes="AA">
                                      <p:cBhvr>
                                        <p:cTn id="81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83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9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9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2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62 L 0.09297 -0.00139 " pathEditMode="relative" rAng="0" ptsTypes="AA">
                                      <p:cBhvr>
                                        <p:cTn id="112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95 -0.00162 L 0.09323 -0.00162 " pathEditMode="relative" rAng="0" ptsTypes="AA">
                                      <p:cBhvr>
                                        <p:cTn id="114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7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700"/>
                            </p:stCondLst>
                            <p:childTnLst>
                              <p:par>
                                <p:cTn id="1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34" grpId="0" animBg="1"/>
      <p:bldP spid="35" grpId="0" animBg="1"/>
      <p:bldP spid="36" grpId="0" animBg="1"/>
      <p:bldP spid="27" grpId="0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6" grpId="0" animBg="1"/>
      <p:bldP spid="47" grpId="0" animBg="1"/>
      <p:bldP spid="48" grpId="0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5" grpId="0" animBg="1"/>
      <p:bldP spid="56" grpId="0" animBg="1"/>
      <p:bldP spid="57" grpId="0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4" grpId="0" animBg="1"/>
      <p:bldP spid="65" grpId="0" animBg="1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7032" y="3075057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sz="4000" smtClean="0">
                <a:solidFill>
                  <a:prstClr val="black">
                    <a:lumMod val="75000"/>
                    <a:lumOff val="25000"/>
                  </a:prstClr>
                </a:solidFill>
                <a:latin typeface="Microsoft YaHei" charset="0"/>
                <a:ea typeface="Microsoft YaHei" charset="0"/>
                <a:cs typeface="Microsoft YaHei" charset="0"/>
              </a:rPr>
              <a:t>针对不同的用户场景提供成熟的解决方案</a:t>
            </a:r>
            <a:endParaRPr lang="zh-CN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4208" y="1236834"/>
            <a:ext cx="7497758" cy="4987566"/>
            <a:chOff x="2347122" y="873976"/>
            <a:chExt cx="7497758" cy="4987566"/>
          </a:xfrm>
        </p:grpSpPr>
        <p:sp>
          <p:nvSpPr>
            <p:cNvPr id="3" name="矩形 2"/>
            <p:cNvSpPr/>
            <p:nvPr/>
          </p:nvSpPr>
          <p:spPr>
            <a:xfrm>
              <a:off x="2347122" y="1430977"/>
              <a:ext cx="7497758" cy="44305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1600" dist="635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47122" y="873976"/>
              <a:ext cx="7497758" cy="809679"/>
            </a:xfrm>
            <a:prstGeom prst="rect">
              <a:avLst/>
            </a:prstGeom>
            <a:solidFill>
              <a:srgbClr val="D24726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2823030" y="2744339"/>
            <a:ext cx="672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基于</a:t>
            </a:r>
            <a:r>
              <a:rPr lang="zh-CN" altLang="en-US" sz="2800" dirty="0"/>
              <a:t>阿里云超强的计算和海量存储能力，整合视觉行业生态的力量，面对影视、广告、建筑、家装、数字舞美、工业设计、游戏、虚拟现实和增强现实等行业及渲染农场的渲染需求，提供</a:t>
            </a:r>
            <a:r>
              <a:rPr lang="en-US" altLang="zh-CN" sz="2800" dirty="0"/>
              <a:t>IAAS</a:t>
            </a:r>
            <a:r>
              <a:rPr lang="zh-CN" altLang="en-US" sz="2800" dirty="0"/>
              <a:t>、</a:t>
            </a:r>
            <a:r>
              <a:rPr lang="en-US" altLang="zh-CN" sz="2800" dirty="0"/>
              <a:t>PAAS</a:t>
            </a:r>
            <a:r>
              <a:rPr lang="zh-CN" altLang="en-US" sz="2800" dirty="0"/>
              <a:t>、</a:t>
            </a:r>
            <a:r>
              <a:rPr lang="en-US" altLang="zh-CN" sz="2800" dirty="0"/>
              <a:t>SAAS</a:t>
            </a:r>
            <a:r>
              <a:rPr lang="zh-CN" altLang="en-US" sz="2800" dirty="0"/>
              <a:t>多层次渲染解决方案。</a:t>
            </a:r>
          </a:p>
        </p:txBody>
      </p:sp>
      <p:sp>
        <p:nvSpPr>
          <p:cNvPr id="21" name="矩形 20"/>
          <p:cNvSpPr/>
          <p:nvPr/>
        </p:nvSpPr>
        <p:spPr>
          <a:xfrm>
            <a:off x="3135087" y="142450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阿里云渲染解决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方案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41833" y="2774833"/>
            <a:ext cx="1308334" cy="1308334"/>
          </a:xfrm>
          <a:prstGeom prst="ellipse">
            <a:avLst/>
          </a:prstGeom>
          <a:solidFill>
            <a:srgbClr val="04CC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80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2007</Words>
  <Application>Microsoft Office PowerPoint</Application>
  <PresentationFormat>宽屏</PresentationFormat>
  <Paragraphs>200</Paragraphs>
  <Slides>38</Slides>
  <Notes>19</Notes>
  <HiddenSlides>1</HiddenSlides>
  <MMClips>7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宋体</vt:lpstr>
      <vt:lpstr>等线</vt:lpstr>
      <vt:lpstr>Segoe UI Light</vt:lpstr>
      <vt:lpstr>微软雅黑</vt:lpstr>
      <vt:lpstr>Microsoft Yahei</vt:lpstr>
      <vt:lpstr>等线 Light</vt:lpstr>
      <vt:lpstr>微软雅黑</vt:lpstr>
      <vt:lpstr>Calibri</vt:lpstr>
      <vt:lpstr>Arial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s</dc:creator>
  <cp:lastModifiedBy>l s</cp:lastModifiedBy>
  <cp:revision>174</cp:revision>
  <dcterms:created xsi:type="dcterms:W3CDTF">2016-10-25T02:17:49Z</dcterms:created>
  <dcterms:modified xsi:type="dcterms:W3CDTF">2016-11-05T02:32:03Z</dcterms:modified>
  <cp:contentStatus/>
</cp:coreProperties>
</file>